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8" r:id="rId6"/>
    <p:sldId id="262" r:id="rId7"/>
    <p:sldId id="263" r:id="rId8"/>
    <p:sldId id="269" r:id="rId9"/>
    <p:sldId id="270" r:id="rId10"/>
    <p:sldId id="271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0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svg"/><Relationship Id="rId1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85246-3700-BD42-AF89-2188CA113F4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8A2A5C9-B564-FF4C-A82D-2FEAA4A056CE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/>
            <a:t>Student Success Data Workshops</a:t>
          </a:r>
        </a:p>
      </dgm:t>
    </dgm:pt>
    <dgm:pt modelId="{600BF7E8-E693-944D-B0B1-21F4412AB9B7}" type="parTrans" cxnId="{B937D09C-EE72-BC4C-B526-A444889D111C}">
      <dgm:prSet/>
      <dgm:spPr/>
      <dgm:t>
        <a:bodyPr/>
        <a:lstStyle/>
        <a:p>
          <a:endParaRPr lang="en-US"/>
        </a:p>
      </dgm:t>
    </dgm:pt>
    <dgm:pt modelId="{C90E9702-3D27-664E-893C-162B43144FF0}" type="sibTrans" cxnId="{B937D09C-EE72-BC4C-B526-A444889D111C}">
      <dgm:prSet/>
      <dgm:spPr/>
      <dgm:t>
        <a:bodyPr/>
        <a:lstStyle/>
        <a:p>
          <a:endParaRPr lang="en-US"/>
        </a:p>
      </dgm:t>
    </dgm:pt>
    <dgm:pt modelId="{394F7709-D2D4-BC4E-AC97-B92E53B9B59A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/>
            <a:t>Inquiry based</a:t>
          </a:r>
        </a:p>
      </dgm:t>
    </dgm:pt>
    <dgm:pt modelId="{9D5424C6-50FF-624E-AD13-9E3E145A4702}" type="parTrans" cxnId="{CB9AA5A4-748B-6D4C-A6E6-CC8391AACE79}">
      <dgm:prSet/>
      <dgm:spPr/>
      <dgm:t>
        <a:bodyPr/>
        <a:lstStyle/>
        <a:p>
          <a:endParaRPr lang="en-US"/>
        </a:p>
      </dgm:t>
    </dgm:pt>
    <dgm:pt modelId="{44D577A1-4C6C-004E-927D-97BD0F56F500}" type="sibTrans" cxnId="{CB9AA5A4-748B-6D4C-A6E6-CC8391AACE79}">
      <dgm:prSet/>
      <dgm:spPr/>
      <dgm:t>
        <a:bodyPr/>
        <a:lstStyle/>
        <a:p>
          <a:endParaRPr lang="en-US"/>
        </a:p>
      </dgm:t>
    </dgm:pt>
    <dgm:pt modelId="{07AA7A3A-88C6-DB4A-9FD5-82EE7CBA049D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/>
            <a:t>Diverse audiences</a:t>
          </a:r>
        </a:p>
      </dgm:t>
    </dgm:pt>
    <dgm:pt modelId="{AB68BFF3-DA61-C045-B15F-FB78039065F6}" type="parTrans" cxnId="{42F3242C-9719-0A4B-A717-9A9B57AFDB56}">
      <dgm:prSet/>
      <dgm:spPr/>
      <dgm:t>
        <a:bodyPr/>
        <a:lstStyle/>
        <a:p>
          <a:endParaRPr lang="en-US"/>
        </a:p>
      </dgm:t>
    </dgm:pt>
    <dgm:pt modelId="{8E2F0837-0907-BC4A-9719-13ED3C1A75CD}" type="sibTrans" cxnId="{42F3242C-9719-0A4B-A717-9A9B57AFDB56}">
      <dgm:prSet/>
      <dgm:spPr/>
      <dgm:t>
        <a:bodyPr/>
        <a:lstStyle/>
        <a:p>
          <a:endParaRPr lang="en-US"/>
        </a:p>
      </dgm:t>
    </dgm:pt>
    <dgm:pt modelId="{A164EFAE-FB83-A144-B7D3-1A9E3A076F07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Data Champions</a:t>
          </a:r>
        </a:p>
      </dgm:t>
    </dgm:pt>
    <dgm:pt modelId="{1D33D2CC-28EE-A240-8C01-64D116429DD2}" type="parTrans" cxnId="{10BA0180-60CF-A548-B101-CE61FBC59603}">
      <dgm:prSet/>
      <dgm:spPr/>
      <dgm:t>
        <a:bodyPr/>
        <a:lstStyle/>
        <a:p>
          <a:endParaRPr lang="en-US"/>
        </a:p>
      </dgm:t>
    </dgm:pt>
    <dgm:pt modelId="{019DAE28-3824-6647-AFB3-B6E5B78D13F5}" type="sibTrans" cxnId="{10BA0180-60CF-A548-B101-CE61FBC59603}">
      <dgm:prSet/>
      <dgm:spPr/>
      <dgm:t>
        <a:bodyPr/>
        <a:lstStyle/>
        <a:p>
          <a:endParaRPr lang="en-US"/>
        </a:p>
      </dgm:t>
    </dgm:pt>
    <dgm:pt modelId="{6EC0716C-BC74-2B4D-9F11-C77AFD87880F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/>
            <a:t>College-appointed faculty</a:t>
          </a:r>
        </a:p>
      </dgm:t>
    </dgm:pt>
    <dgm:pt modelId="{4B52EF2F-7E8B-5C4F-9C21-ED1CDB836035}" type="parTrans" cxnId="{B9025127-BAB4-1344-B32F-A2ECEEBAE584}">
      <dgm:prSet/>
      <dgm:spPr/>
      <dgm:t>
        <a:bodyPr/>
        <a:lstStyle/>
        <a:p>
          <a:endParaRPr lang="en-US"/>
        </a:p>
      </dgm:t>
    </dgm:pt>
    <dgm:pt modelId="{66EFAC38-ABDD-B34F-ABCE-072A18B14E55}" type="sibTrans" cxnId="{B9025127-BAB4-1344-B32F-A2ECEEBAE584}">
      <dgm:prSet/>
      <dgm:spPr/>
      <dgm:t>
        <a:bodyPr/>
        <a:lstStyle/>
        <a:p>
          <a:endParaRPr lang="en-US"/>
        </a:p>
      </dgm:t>
    </dgm:pt>
    <dgm:pt modelId="{1A3450E8-1583-1744-A7CA-2A8F138F44D4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/>
            <a:t>Dual responsibilities</a:t>
          </a:r>
        </a:p>
      </dgm:t>
    </dgm:pt>
    <dgm:pt modelId="{A973B721-1F43-254E-A89E-A94A60D4FDC5}" type="parTrans" cxnId="{54C57086-3C5D-0740-91FE-D5532EAFBFC2}">
      <dgm:prSet/>
      <dgm:spPr/>
      <dgm:t>
        <a:bodyPr/>
        <a:lstStyle/>
        <a:p>
          <a:endParaRPr lang="en-US"/>
        </a:p>
      </dgm:t>
    </dgm:pt>
    <dgm:pt modelId="{3C8B1E12-1904-F144-A3DD-AD867AB9059B}" type="sibTrans" cxnId="{54C57086-3C5D-0740-91FE-D5532EAFBFC2}">
      <dgm:prSet/>
      <dgm:spPr/>
      <dgm:t>
        <a:bodyPr/>
        <a:lstStyle/>
        <a:p>
          <a:endParaRPr lang="en-US"/>
        </a:p>
      </dgm:t>
    </dgm:pt>
    <dgm:pt modelId="{0FA7B96B-930A-B140-B61F-408F01C13421}">
      <dgm:prSet phldrT="[Text]"/>
      <dgm:spPr>
        <a:solidFill>
          <a:schemeClr val="accent1"/>
        </a:solidFill>
      </dgm:spPr>
      <dgm:t>
        <a:bodyPr/>
        <a:lstStyle/>
        <a:p>
          <a:r>
            <a:rPr lang="en-US"/>
            <a:t>Inside Counts</a:t>
          </a:r>
        </a:p>
      </dgm:t>
    </dgm:pt>
    <dgm:pt modelId="{6823DDF3-6A99-3742-BF88-3F3006D76702}" type="parTrans" cxnId="{6A05962C-BC27-984F-A77A-FAEE69090A67}">
      <dgm:prSet/>
      <dgm:spPr/>
      <dgm:t>
        <a:bodyPr/>
        <a:lstStyle/>
        <a:p>
          <a:endParaRPr lang="en-US"/>
        </a:p>
      </dgm:t>
    </dgm:pt>
    <dgm:pt modelId="{8DC6531C-8BE1-2840-991E-F1261B105D7C}" type="sibTrans" cxnId="{6A05962C-BC27-984F-A77A-FAEE69090A67}">
      <dgm:prSet/>
      <dgm:spPr/>
      <dgm:t>
        <a:bodyPr/>
        <a:lstStyle/>
        <a:p>
          <a:endParaRPr lang="en-US"/>
        </a:p>
      </dgm:t>
    </dgm:pt>
    <dgm:pt modelId="{FB8F7C9E-DBC6-4047-81EF-5535EC8AAE6B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Website repository with keywords</a:t>
          </a:r>
        </a:p>
      </dgm:t>
    </dgm:pt>
    <dgm:pt modelId="{FF2BBD55-29E1-5849-95AE-71006AD0CDFB}" type="parTrans" cxnId="{7ABD11A5-48EC-DE4D-BC80-DB4E61D563AC}">
      <dgm:prSet/>
      <dgm:spPr/>
      <dgm:t>
        <a:bodyPr/>
        <a:lstStyle/>
        <a:p>
          <a:endParaRPr lang="en-US"/>
        </a:p>
      </dgm:t>
    </dgm:pt>
    <dgm:pt modelId="{E76813E1-9301-224B-B184-962889EA67DC}" type="sibTrans" cxnId="{7ABD11A5-48EC-DE4D-BC80-DB4E61D563AC}">
      <dgm:prSet/>
      <dgm:spPr/>
      <dgm:t>
        <a:bodyPr/>
        <a:lstStyle/>
        <a:p>
          <a:endParaRPr lang="en-US"/>
        </a:p>
      </dgm:t>
    </dgm:pt>
    <dgm:pt modelId="{09A66F27-AC04-614E-AF44-CA9B3C06E14B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Accompanied by email campaign</a:t>
          </a:r>
        </a:p>
      </dgm:t>
    </dgm:pt>
    <dgm:pt modelId="{4877BC3D-34F8-B44A-9EFD-0867CDB3F783}" type="parTrans" cxnId="{CCBDCCDC-8EE9-FF45-BBEB-932CF6BF7FEA}">
      <dgm:prSet/>
      <dgm:spPr/>
      <dgm:t>
        <a:bodyPr/>
        <a:lstStyle/>
        <a:p>
          <a:endParaRPr lang="en-US"/>
        </a:p>
      </dgm:t>
    </dgm:pt>
    <dgm:pt modelId="{923F45ED-1396-7C4D-A248-42FD9EEA57DA}" type="sibTrans" cxnId="{CCBDCCDC-8EE9-FF45-BBEB-932CF6BF7FEA}">
      <dgm:prSet/>
      <dgm:spPr/>
      <dgm:t>
        <a:bodyPr/>
        <a:lstStyle/>
        <a:p>
          <a:endParaRPr lang="en-US"/>
        </a:p>
      </dgm:t>
    </dgm:pt>
    <dgm:pt modelId="{EA1CF054-84F4-884A-B994-9E08CAA257D0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dirty="0"/>
            <a:t>Brief reports with graphics</a:t>
          </a:r>
        </a:p>
      </dgm:t>
    </dgm:pt>
    <dgm:pt modelId="{DDFD6839-C2A6-5444-9773-49EB9BC5CA34}" type="parTrans" cxnId="{64A8DD95-4B44-664E-8A81-D89F8C39B3EB}">
      <dgm:prSet/>
      <dgm:spPr/>
      <dgm:t>
        <a:bodyPr/>
        <a:lstStyle/>
        <a:p>
          <a:endParaRPr lang="en-US"/>
        </a:p>
      </dgm:t>
    </dgm:pt>
    <dgm:pt modelId="{B01890F5-D3A2-5144-8721-5403A909080E}" type="sibTrans" cxnId="{64A8DD95-4B44-664E-8A81-D89F8C39B3EB}">
      <dgm:prSet/>
      <dgm:spPr/>
      <dgm:t>
        <a:bodyPr/>
        <a:lstStyle/>
        <a:p>
          <a:endParaRPr lang="en-US"/>
        </a:p>
      </dgm:t>
    </dgm:pt>
    <dgm:pt modelId="{CAD3288B-2D2C-F943-9BA7-C1EF38C39424}" type="pres">
      <dgm:prSet presAssocID="{FE285246-3700-BD42-AF89-2188CA113F47}" presName="linear" presStyleCnt="0">
        <dgm:presLayoutVars>
          <dgm:dir/>
          <dgm:animLvl val="lvl"/>
          <dgm:resizeHandles val="exact"/>
        </dgm:presLayoutVars>
      </dgm:prSet>
      <dgm:spPr/>
    </dgm:pt>
    <dgm:pt modelId="{9DCFF939-D7C3-874C-A163-FE2F8DAE0610}" type="pres">
      <dgm:prSet presAssocID="{58A2A5C9-B564-FF4C-A82D-2FEAA4A056CE}" presName="parentLin" presStyleCnt="0"/>
      <dgm:spPr/>
    </dgm:pt>
    <dgm:pt modelId="{A15EC65E-9787-AC48-9A9C-CD8C960CFB60}" type="pres">
      <dgm:prSet presAssocID="{58A2A5C9-B564-FF4C-A82D-2FEAA4A056CE}" presName="parentLeftMargin" presStyleLbl="node1" presStyleIdx="0" presStyleCnt="3"/>
      <dgm:spPr/>
    </dgm:pt>
    <dgm:pt modelId="{CC4AEF46-B461-D24E-8F3C-4ABCD240B952}" type="pres">
      <dgm:prSet presAssocID="{58A2A5C9-B564-FF4C-A82D-2FEAA4A056CE}" presName="parentText" presStyleLbl="node1" presStyleIdx="0" presStyleCnt="3" custScaleX="113593">
        <dgm:presLayoutVars>
          <dgm:chMax val="0"/>
          <dgm:bulletEnabled val="1"/>
        </dgm:presLayoutVars>
      </dgm:prSet>
      <dgm:spPr/>
    </dgm:pt>
    <dgm:pt modelId="{2F518949-8E14-494C-96C8-6B4C99BF4030}" type="pres">
      <dgm:prSet presAssocID="{58A2A5C9-B564-FF4C-A82D-2FEAA4A056CE}" presName="negativeSpace" presStyleCnt="0"/>
      <dgm:spPr/>
    </dgm:pt>
    <dgm:pt modelId="{E4C2C2C2-CC92-CC4B-849B-8038961C35B0}" type="pres">
      <dgm:prSet presAssocID="{58A2A5C9-B564-FF4C-A82D-2FEAA4A056CE}" presName="childText" presStyleLbl="conFgAcc1" presStyleIdx="0" presStyleCnt="3">
        <dgm:presLayoutVars>
          <dgm:bulletEnabled val="1"/>
        </dgm:presLayoutVars>
      </dgm:prSet>
      <dgm:spPr/>
    </dgm:pt>
    <dgm:pt modelId="{2D1BACC4-7B60-F942-A78A-DE806D9FF4FB}" type="pres">
      <dgm:prSet presAssocID="{C90E9702-3D27-664E-893C-162B43144FF0}" presName="spaceBetweenRectangles" presStyleCnt="0"/>
      <dgm:spPr/>
    </dgm:pt>
    <dgm:pt modelId="{1318F66D-7202-D341-BAA4-83165653D69C}" type="pres">
      <dgm:prSet presAssocID="{A164EFAE-FB83-A144-B7D3-1A9E3A076F07}" presName="parentLin" presStyleCnt="0"/>
      <dgm:spPr/>
    </dgm:pt>
    <dgm:pt modelId="{77A486B9-D511-B64E-B9B6-55EA56FFB0EF}" type="pres">
      <dgm:prSet presAssocID="{A164EFAE-FB83-A144-B7D3-1A9E3A076F07}" presName="parentLeftMargin" presStyleLbl="node1" presStyleIdx="0" presStyleCnt="3"/>
      <dgm:spPr/>
    </dgm:pt>
    <dgm:pt modelId="{ECC1EFD6-FDF7-CC4B-945F-2B052E5BE43E}" type="pres">
      <dgm:prSet presAssocID="{A164EFAE-FB83-A144-B7D3-1A9E3A076F0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50DBD4-E399-B141-87F3-CA3A146628AF}" type="pres">
      <dgm:prSet presAssocID="{A164EFAE-FB83-A144-B7D3-1A9E3A076F07}" presName="negativeSpace" presStyleCnt="0"/>
      <dgm:spPr/>
    </dgm:pt>
    <dgm:pt modelId="{0BB3DDAC-2AA6-F842-A084-4D5C7AAA40FF}" type="pres">
      <dgm:prSet presAssocID="{A164EFAE-FB83-A144-B7D3-1A9E3A076F07}" presName="childText" presStyleLbl="conFgAcc1" presStyleIdx="1" presStyleCnt="3">
        <dgm:presLayoutVars>
          <dgm:bulletEnabled val="1"/>
        </dgm:presLayoutVars>
      </dgm:prSet>
      <dgm:spPr/>
    </dgm:pt>
    <dgm:pt modelId="{D71011B0-6E0C-594F-A6C3-8ACF51F9C170}" type="pres">
      <dgm:prSet presAssocID="{019DAE28-3824-6647-AFB3-B6E5B78D13F5}" presName="spaceBetweenRectangles" presStyleCnt="0"/>
      <dgm:spPr/>
    </dgm:pt>
    <dgm:pt modelId="{4BB3987D-1CA3-F546-9719-48F0E142173C}" type="pres">
      <dgm:prSet presAssocID="{0FA7B96B-930A-B140-B61F-408F01C13421}" presName="parentLin" presStyleCnt="0"/>
      <dgm:spPr/>
    </dgm:pt>
    <dgm:pt modelId="{6DC6B407-8AF8-804D-A331-C88EFEC2128F}" type="pres">
      <dgm:prSet presAssocID="{0FA7B96B-930A-B140-B61F-408F01C13421}" presName="parentLeftMargin" presStyleLbl="node1" presStyleIdx="1" presStyleCnt="3"/>
      <dgm:spPr/>
    </dgm:pt>
    <dgm:pt modelId="{F416CFC6-87FA-F64A-B89D-23186C822347}" type="pres">
      <dgm:prSet presAssocID="{0FA7B96B-930A-B140-B61F-408F01C1342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423197C-3A64-304A-952E-B699F96FE8EC}" type="pres">
      <dgm:prSet presAssocID="{0FA7B96B-930A-B140-B61F-408F01C13421}" presName="negativeSpace" presStyleCnt="0"/>
      <dgm:spPr/>
    </dgm:pt>
    <dgm:pt modelId="{B8626D30-7A61-1D47-ABA4-75875F0426A9}" type="pres">
      <dgm:prSet presAssocID="{0FA7B96B-930A-B140-B61F-408F01C1342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13B107-2982-424E-B289-82F54A45EDD6}" type="presOf" srcId="{394F7709-D2D4-BC4E-AC97-B92E53B9B59A}" destId="{E4C2C2C2-CC92-CC4B-849B-8038961C35B0}" srcOrd="0" destOrd="0" presId="urn:microsoft.com/office/officeart/2005/8/layout/list1"/>
    <dgm:cxn modelId="{56A0C123-00C9-8E4A-A609-D67320FE1A07}" type="presOf" srcId="{09A66F27-AC04-614E-AF44-CA9B3C06E14B}" destId="{B8626D30-7A61-1D47-ABA4-75875F0426A9}" srcOrd="0" destOrd="2" presId="urn:microsoft.com/office/officeart/2005/8/layout/list1"/>
    <dgm:cxn modelId="{B9025127-BAB4-1344-B32F-A2ECEEBAE584}" srcId="{A164EFAE-FB83-A144-B7D3-1A9E3A076F07}" destId="{6EC0716C-BC74-2B4D-9F11-C77AFD87880F}" srcOrd="0" destOrd="0" parTransId="{4B52EF2F-7E8B-5C4F-9C21-ED1CDB836035}" sibTransId="{66EFAC38-ABDD-B34F-ABCE-072A18B14E55}"/>
    <dgm:cxn modelId="{42F3242C-9719-0A4B-A717-9A9B57AFDB56}" srcId="{58A2A5C9-B564-FF4C-A82D-2FEAA4A056CE}" destId="{07AA7A3A-88C6-DB4A-9FD5-82EE7CBA049D}" srcOrd="1" destOrd="0" parTransId="{AB68BFF3-DA61-C045-B15F-FB78039065F6}" sibTransId="{8E2F0837-0907-BC4A-9719-13ED3C1A75CD}"/>
    <dgm:cxn modelId="{6A05962C-BC27-984F-A77A-FAEE69090A67}" srcId="{FE285246-3700-BD42-AF89-2188CA113F47}" destId="{0FA7B96B-930A-B140-B61F-408F01C13421}" srcOrd="2" destOrd="0" parTransId="{6823DDF3-6A99-3742-BF88-3F3006D76702}" sibTransId="{8DC6531C-8BE1-2840-991E-F1261B105D7C}"/>
    <dgm:cxn modelId="{32FE592D-C21D-9D4C-B76C-EDE2041DF7D1}" type="presOf" srcId="{6EC0716C-BC74-2B4D-9F11-C77AFD87880F}" destId="{0BB3DDAC-2AA6-F842-A084-4D5C7AAA40FF}" srcOrd="0" destOrd="0" presId="urn:microsoft.com/office/officeart/2005/8/layout/list1"/>
    <dgm:cxn modelId="{EDABB72F-07A0-2E47-BB79-90225212B2A0}" type="presOf" srcId="{1A3450E8-1583-1744-A7CA-2A8F138F44D4}" destId="{0BB3DDAC-2AA6-F842-A084-4D5C7AAA40FF}" srcOrd="0" destOrd="1" presId="urn:microsoft.com/office/officeart/2005/8/layout/list1"/>
    <dgm:cxn modelId="{9916AB39-E8A6-7E40-AB9B-B7691E9041A1}" type="presOf" srcId="{58A2A5C9-B564-FF4C-A82D-2FEAA4A056CE}" destId="{A15EC65E-9787-AC48-9A9C-CD8C960CFB60}" srcOrd="0" destOrd="0" presId="urn:microsoft.com/office/officeart/2005/8/layout/list1"/>
    <dgm:cxn modelId="{D043043A-1DBC-5F4B-A7C5-6B6D623A5BD9}" type="presOf" srcId="{58A2A5C9-B564-FF4C-A82D-2FEAA4A056CE}" destId="{CC4AEF46-B461-D24E-8F3C-4ABCD240B952}" srcOrd="1" destOrd="0" presId="urn:microsoft.com/office/officeart/2005/8/layout/list1"/>
    <dgm:cxn modelId="{DC301F44-9CB1-2549-8897-B520026EF5F2}" type="presOf" srcId="{FE285246-3700-BD42-AF89-2188CA113F47}" destId="{CAD3288B-2D2C-F943-9BA7-C1EF38C39424}" srcOrd="0" destOrd="0" presId="urn:microsoft.com/office/officeart/2005/8/layout/list1"/>
    <dgm:cxn modelId="{10BA0180-60CF-A548-B101-CE61FBC59603}" srcId="{FE285246-3700-BD42-AF89-2188CA113F47}" destId="{A164EFAE-FB83-A144-B7D3-1A9E3A076F07}" srcOrd="1" destOrd="0" parTransId="{1D33D2CC-28EE-A240-8C01-64D116429DD2}" sibTransId="{019DAE28-3824-6647-AFB3-B6E5B78D13F5}"/>
    <dgm:cxn modelId="{54C57086-3C5D-0740-91FE-D5532EAFBFC2}" srcId="{A164EFAE-FB83-A144-B7D3-1A9E3A076F07}" destId="{1A3450E8-1583-1744-A7CA-2A8F138F44D4}" srcOrd="1" destOrd="0" parTransId="{A973B721-1F43-254E-A89E-A94A60D4FDC5}" sibTransId="{3C8B1E12-1904-F144-A3DD-AD867AB9059B}"/>
    <dgm:cxn modelId="{35EF988B-225C-EC48-AB37-CFB915FB8CE0}" type="presOf" srcId="{EA1CF054-84F4-884A-B994-9E08CAA257D0}" destId="{B8626D30-7A61-1D47-ABA4-75875F0426A9}" srcOrd="0" destOrd="0" presId="urn:microsoft.com/office/officeart/2005/8/layout/list1"/>
    <dgm:cxn modelId="{ABE70C8D-A1C5-B343-80C7-7797A40B3832}" type="presOf" srcId="{FB8F7C9E-DBC6-4047-81EF-5535EC8AAE6B}" destId="{B8626D30-7A61-1D47-ABA4-75875F0426A9}" srcOrd="0" destOrd="1" presId="urn:microsoft.com/office/officeart/2005/8/layout/list1"/>
    <dgm:cxn modelId="{64A8DD95-4B44-664E-8A81-D89F8C39B3EB}" srcId="{0FA7B96B-930A-B140-B61F-408F01C13421}" destId="{EA1CF054-84F4-884A-B994-9E08CAA257D0}" srcOrd="0" destOrd="0" parTransId="{DDFD6839-C2A6-5444-9773-49EB9BC5CA34}" sibTransId="{B01890F5-D3A2-5144-8721-5403A909080E}"/>
    <dgm:cxn modelId="{B937D09C-EE72-BC4C-B526-A444889D111C}" srcId="{FE285246-3700-BD42-AF89-2188CA113F47}" destId="{58A2A5C9-B564-FF4C-A82D-2FEAA4A056CE}" srcOrd="0" destOrd="0" parTransId="{600BF7E8-E693-944D-B0B1-21F4412AB9B7}" sibTransId="{C90E9702-3D27-664E-893C-162B43144FF0}"/>
    <dgm:cxn modelId="{CB9AA5A4-748B-6D4C-A6E6-CC8391AACE79}" srcId="{58A2A5C9-B564-FF4C-A82D-2FEAA4A056CE}" destId="{394F7709-D2D4-BC4E-AC97-B92E53B9B59A}" srcOrd="0" destOrd="0" parTransId="{9D5424C6-50FF-624E-AD13-9E3E145A4702}" sibTransId="{44D577A1-4C6C-004E-927D-97BD0F56F500}"/>
    <dgm:cxn modelId="{7ABD11A5-48EC-DE4D-BC80-DB4E61D563AC}" srcId="{0FA7B96B-930A-B140-B61F-408F01C13421}" destId="{FB8F7C9E-DBC6-4047-81EF-5535EC8AAE6B}" srcOrd="1" destOrd="0" parTransId="{FF2BBD55-29E1-5849-95AE-71006AD0CDFB}" sibTransId="{E76813E1-9301-224B-B184-962889EA67DC}"/>
    <dgm:cxn modelId="{737987C0-791C-BA49-BFCB-35F574EAC081}" type="presOf" srcId="{A164EFAE-FB83-A144-B7D3-1A9E3A076F07}" destId="{77A486B9-D511-B64E-B9B6-55EA56FFB0EF}" srcOrd="0" destOrd="0" presId="urn:microsoft.com/office/officeart/2005/8/layout/list1"/>
    <dgm:cxn modelId="{B67642DC-7C31-2F4D-9959-DB3AFC32C0E6}" type="presOf" srcId="{A164EFAE-FB83-A144-B7D3-1A9E3A076F07}" destId="{ECC1EFD6-FDF7-CC4B-945F-2B052E5BE43E}" srcOrd="1" destOrd="0" presId="urn:microsoft.com/office/officeart/2005/8/layout/list1"/>
    <dgm:cxn modelId="{CCBDCCDC-8EE9-FF45-BBEB-932CF6BF7FEA}" srcId="{0FA7B96B-930A-B140-B61F-408F01C13421}" destId="{09A66F27-AC04-614E-AF44-CA9B3C06E14B}" srcOrd="2" destOrd="0" parTransId="{4877BC3D-34F8-B44A-9EFD-0867CDB3F783}" sibTransId="{923F45ED-1396-7C4D-A248-42FD9EEA57DA}"/>
    <dgm:cxn modelId="{82DEE3DD-CE39-1241-BD73-1966D292D408}" type="presOf" srcId="{0FA7B96B-930A-B140-B61F-408F01C13421}" destId="{F416CFC6-87FA-F64A-B89D-23186C822347}" srcOrd="1" destOrd="0" presId="urn:microsoft.com/office/officeart/2005/8/layout/list1"/>
    <dgm:cxn modelId="{27CE33E3-6466-2540-95C5-57A0ED9D14D9}" type="presOf" srcId="{07AA7A3A-88C6-DB4A-9FD5-82EE7CBA049D}" destId="{E4C2C2C2-CC92-CC4B-849B-8038961C35B0}" srcOrd="0" destOrd="1" presId="urn:microsoft.com/office/officeart/2005/8/layout/list1"/>
    <dgm:cxn modelId="{47FF55FD-1FC6-AD49-BF2A-D41118BE5B6E}" type="presOf" srcId="{0FA7B96B-930A-B140-B61F-408F01C13421}" destId="{6DC6B407-8AF8-804D-A331-C88EFEC2128F}" srcOrd="0" destOrd="0" presId="urn:microsoft.com/office/officeart/2005/8/layout/list1"/>
    <dgm:cxn modelId="{64395EA0-17A7-4341-8717-FAB60E49D26B}" type="presParOf" srcId="{CAD3288B-2D2C-F943-9BA7-C1EF38C39424}" destId="{9DCFF939-D7C3-874C-A163-FE2F8DAE0610}" srcOrd="0" destOrd="0" presId="urn:microsoft.com/office/officeart/2005/8/layout/list1"/>
    <dgm:cxn modelId="{A96D6C86-E07F-B941-A378-594075A52FF2}" type="presParOf" srcId="{9DCFF939-D7C3-874C-A163-FE2F8DAE0610}" destId="{A15EC65E-9787-AC48-9A9C-CD8C960CFB60}" srcOrd="0" destOrd="0" presId="urn:microsoft.com/office/officeart/2005/8/layout/list1"/>
    <dgm:cxn modelId="{DCAE19C0-7A4E-A841-A5B2-7DF422EACE67}" type="presParOf" srcId="{9DCFF939-D7C3-874C-A163-FE2F8DAE0610}" destId="{CC4AEF46-B461-D24E-8F3C-4ABCD240B952}" srcOrd="1" destOrd="0" presId="urn:microsoft.com/office/officeart/2005/8/layout/list1"/>
    <dgm:cxn modelId="{5E68CBD9-ED3F-974A-8D9A-6D8C52407A9D}" type="presParOf" srcId="{CAD3288B-2D2C-F943-9BA7-C1EF38C39424}" destId="{2F518949-8E14-494C-96C8-6B4C99BF4030}" srcOrd="1" destOrd="0" presId="urn:microsoft.com/office/officeart/2005/8/layout/list1"/>
    <dgm:cxn modelId="{61964950-1822-2C44-87DD-9C8F6CE143FF}" type="presParOf" srcId="{CAD3288B-2D2C-F943-9BA7-C1EF38C39424}" destId="{E4C2C2C2-CC92-CC4B-849B-8038961C35B0}" srcOrd="2" destOrd="0" presId="urn:microsoft.com/office/officeart/2005/8/layout/list1"/>
    <dgm:cxn modelId="{9FA7181F-FD54-4A45-9FF5-7C0A00745A9B}" type="presParOf" srcId="{CAD3288B-2D2C-F943-9BA7-C1EF38C39424}" destId="{2D1BACC4-7B60-F942-A78A-DE806D9FF4FB}" srcOrd="3" destOrd="0" presId="urn:microsoft.com/office/officeart/2005/8/layout/list1"/>
    <dgm:cxn modelId="{343FD12E-28FA-D74A-97B0-8F5FB9273AC0}" type="presParOf" srcId="{CAD3288B-2D2C-F943-9BA7-C1EF38C39424}" destId="{1318F66D-7202-D341-BAA4-83165653D69C}" srcOrd="4" destOrd="0" presId="urn:microsoft.com/office/officeart/2005/8/layout/list1"/>
    <dgm:cxn modelId="{D0EF79A4-53AB-1941-9C01-18189F6829E9}" type="presParOf" srcId="{1318F66D-7202-D341-BAA4-83165653D69C}" destId="{77A486B9-D511-B64E-B9B6-55EA56FFB0EF}" srcOrd="0" destOrd="0" presId="urn:microsoft.com/office/officeart/2005/8/layout/list1"/>
    <dgm:cxn modelId="{F108951B-D1B6-F441-96E0-1E909EDA918A}" type="presParOf" srcId="{1318F66D-7202-D341-BAA4-83165653D69C}" destId="{ECC1EFD6-FDF7-CC4B-945F-2B052E5BE43E}" srcOrd="1" destOrd="0" presId="urn:microsoft.com/office/officeart/2005/8/layout/list1"/>
    <dgm:cxn modelId="{C0CF810E-F6E4-824A-8629-4BC76BEEDE6D}" type="presParOf" srcId="{CAD3288B-2D2C-F943-9BA7-C1EF38C39424}" destId="{3850DBD4-E399-B141-87F3-CA3A146628AF}" srcOrd="5" destOrd="0" presId="urn:microsoft.com/office/officeart/2005/8/layout/list1"/>
    <dgm:cxn modelId="{F8C40C88-5B5C-1B49-9500-83BA769DB09C}" type="presParOf" srcId="{CAD3288B-2D2C-F943-9BA7-C1EF38C39424}" destId="{0BB3DDAC-2AA6-F842-A084-4D5C7AAA40FF}" srcOrd="6" destOrd="0" presId="urn:microsoft.com/office/officeart/2005/8/layout/list1"/>
    <dgm:cxn modelId="{E2FABB7C-A057-8545-A352-55DDC81F9EB3}" type="presParOf" srcId="{CAD3288B-2D2C-F943-9BA7-C1EF38C39424}" destId="{D71011B0-6E0C-594F-A6C3-8ACF51F9C170}" srcOrd="7" destOrd="0" presId="urn:microsoft.com/office/officeart/2005/8/layout/list1"/>
    <dgm:cxn modelId="{F556F810-F0A0-9042-A94F-EE84E4178F18}" type="presParOf" srcId="{CAD3288B-2D2C-F943-9BA7-C1EF38C39424}" destId="{4BB3987D-1CA3-F546-9719-48F0E142173C}" srcOrd="8" destOrd="0" presId="urn:microsoft.com/office/officeart/2005/8/layout/list1"/>
    <dgm:cxn modelId="{A17E4EC4-1DBC-A744-B41B-19443D2C3FF1}" type="presParOf" srcId="{4BB3987D-1CA3-F546-9719-48F0E142173C}" destId="{6DC6B407-8AF8-804D-A331-C88EFEC2128F}" srcOrd="0" destOrd="0" presId="urn:microsoft.com/office/officeart/2005/8/layout/list1"/>
    <dgm:cxn modelId="{03D10AD0-682D-9E45-8473-9079E21DC1D3}" type="presParOf" srcId="{4BB3987D-1CA3-F546-9719-48F0E142173C}" destId="{F416CFC6-87FA-F64A-B89D-23186C822347}" srcOrd="1" destOrd="0" presId="urn:microsoft.com/office/officeart/2005/8/layout/list1"/>
    <dgm:cxn modelId="{456C6D53-B047-0441-AD45-34679D3C205A}" type="presParOf" srcId="{CAD3288B-2D2C-F943-9BA7-C1EF38C39424}" destId="{9423197C-3A64-304A-952E-B699F96FE8EC}" srcOrd="9" destOrd="0" presId="urn:microsoft.com/office/officeart/2005/8/layout/list1"/>
    <dgm:cxn modelId="{78855A1C-ED51-184E-993F-D0C62AD64EEF}" type="presParOf" srcId="{CAD3288B-2D2C-F943-9BA7-C1EF38C39424}" destId="{B8626D30-7A61-1D47-ABA4-75875F0426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D28489-C85A-4D93-B067-DA17A39681BB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DACB255-EEF7-4C2A-AA33-ED011F38F77C}">
      <dgm:prSet/>
      <dgm:spPr/>
      <dgm:t>
        <a:bodyPr/>
        <a:lstStyle/>
        <a:p>
          <a:r>
            <a:rPr lang="en-US"/>
            <a:t>Ease into it</a:t>
          </a:r>
        </a:p>
      </dgm:t>
    </dgm:pt>
    <dgm:pt modelId="{B6BFAD59-6E71-4267-B77F-164734555AEB}" type="parTrans" cxnId="{B69953DF-9747-4012-8E3D-FC8A6F2BEE24}">
      <dgm:prSet/>
      <dgm:spPr/>
      <dgm:t>
        <a:bodyPr/>
        <a:lstStyle/>
        <a:p>
          <a:endParaRPr lang="en-US"/>
        </a:p>
      </dgm:t>
    </dgm:pt>
    <dgm:pt modelId="{E79A7B26-4E60-433A-839C-87BFC10ABAF1}" type="sibTrans" cxnId="{B69953DF-9747-4012-8E3D-FC8A6F2BEE24}">
      <dgm:prSet/>
      <dgm:spPr/>
      <dgm:t>
        <a:bodyPr/>
        <a:lstStyle/>
        <a:p>
          <a:endParaRPr lang="en-US"/>
        </a:p>
      </dgm:t>
    </dgm:pt>
    <dgm:pt modelId="{B3D724F3-8EAB-47BA-AA0A-0049CFBD28BE}">
      <dgm:prSet/>
      <dgm:spPr/>
      <dgm:t>
        <a:bodyPr/>
        <a:lstStyle/>
        <a:p>
          <a:r>
            <a:rPr lang="en-US"/>
            <a:t>Allow for discovery</a:t>
          </a:r>
        </a:p>
      </dgm:t>
    </dgm:pt>
    <dgm:pt modelId="{4828AD43-4219-4573-95B0-72404981A521}" type="parTrans" cxnId="{7112F359-BD3A-4BA5-9773-35FF88DCB004}">
      <dgm:prSet/>
      <dgm:spPr/>
      <dgm:t>
        <a:bodyPr/>
        <a:lstStyle/>
        <a:p>
          <a:endParaRPr lang="en-US"/>
        </a:p>
      </dgm:t>
    </dgm:pt>
    <dgm:pt modelId="{5DC026EF-AA4E-471E-BE76-F4C06502E742}" type="sibTrans" cxnId="{7112F359-BD3A-4BA5-9773-35FF88DCB004}">
      <dgm:prSet/>
      <dgm:spPr/>
      <dgm:t>
        <a:bodyPr/>
        <a:lstStyle/>
        <a:p>
          <a:endParaRPr lang="en-US"/>
        </a:p>
      </dgm:t>
    </dgm:pt>
    <dgm:pt modelId="{AE58EC08-073A-452C-8663-FC641B09FDA6}">
      <dgm:prSet/>
      <dgm:spPr/>
      <dgm:t>
        <a:bodyPr/>
        <a:lstStyle/>
        <a:p>
          <a:r>
            <a:rPr lang="en-US"/>
            <a:t>Find your in-group</a:t>
          </a:r>
        </a:p>
      </dgm:t>
    </dgm:pt>
    <dgm:pt modelId="{50621080-3F7F-48B6-B836-0A6DF1D0E8D7}" type="parTrans" cxnId="{B91231DE-0D10-4821-8110-17F3E00BA986}">
      <dgm:prSet/>
      <dgm:spPr/>
      <dgm:t>
        <a:bodyPr/>
        <a:lstStyle/>
        <a:p>
          <a:endParaRPr lang="en-US"/>
        </a:p>
      </dgm:t>
    </dgm:pt>
    <dgm:pt modelId="{36D94694-D687-4DF2-8098-9FB5FFB0376C}" type="sibTrans" cxnId="{B91231DE-0D10-4821-8110-17F3E00BA986}">
      <dgm:prSet/>
      <dgm:spPr/>
      <dgm:t>
        <a:bodyPr/>
        <a:lstStyle/>
        <a:p>
          <a:endParaRPr lang="en-US"/>
        </a:p>
      </dgm:t>
    </dgm:pt>
    <dgm:pt modelId="{B0329702-0DA5-4AF3-9E24-EDB807E666AA}">
      <dgm:prSet/>
      <dgm:spPr/>
      <dgm:t>
        <a:bodyPr/>
        <a:lstStyle/>
        <a:p>
          <a:r>
            <a:rPr lang="en-US"/>
            <a:t>Data storytelling</a:t>
          </a:r>
        </a:p>
      </dgm:t>
    </dgm:pt>
    <dgm:pt modelId="{EC2D1E76-7479-4377-B1B1-797CD0A1D915}" type="parTrans" cxnId="{15114C66-05DD-407B-A7E8-184260E2A895}">
      <dgm:prSet/>
      <dgm:spPr/>
      <dgm:t>
        <a:bodyPr/>
        <a:lstStyle/>
        <a:p>
          <a:endParaRPr lang="en-US"/>
        </a:p>
      </dgm:t>
    </dgm:pt>
    <dgm:pt modelId="{EA74EC8D-38D2-4CD7-B14C-442C307C328A}" type="sibTrans" cxnId="{15114C66-05DD-407B-A7E8-184260E2A895}">
      <dgm:prSet/>
      <dgm:spPr/>
      <dgm:t>
        <a:bodyPr/>
        <a:lstStyle/>
        <a:p>
          <a:endParaRPr lang="en-US"/>
        </a:p>
      </dgm:t>
    </dgm:pt>
    <dgm:pt modelId="{8BB32F3A-1396-CB4C-A6CF-C93095AF54E4}" type="pres">
      <dgm:prSet presAssocID="{92D28489-C85A-4D93-B067-DA17A39681BB}" presName="matrix" presStyleCnt="0">
        <dgm:presLayoutVars>
          <dgm:chMax val="1"/>
          <dgm:dir/>
          <dgm:resizeHandles val="exact"/>
        </dgm:presLayoutVars>
      </dgm:prSet>
      <dgm:spPr/>
    </dgm:pt>
    <dgm:pt modelId="{42A1F7D3-7676-3140-9C29-A69A54553FB8}" type="pres">
      <dgm:prSet presAssocID="{92D28489-C85A-4D93-B067-DA17A39681BB}" presName="diamond" presStyleLbl="bgShp" presStyleIdx="0" presStyleCnt="1"/>
      <dgm:spPr/>
    </dgm:pt>
    <dgm:pt modelId="{778D57D9-5D07-914E-9B0E-517CDB39A641}" type="pres">
      <dgm:prSet presAssocID="{92D28489-C85A-4D93-B067-DA17A39681BB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83F8B29-3EA4-8B4C-ACB1-F0ECE5D74C24}" type="pres">
      <dgm:prSet presAssocID="{92D28489-C85A-4D93-B067-DA17A39681BB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308FE4C-C011-9D47-82A6-F74A78E8C256}" type="pres">
      <dgm:prSet presAssocID="{92D28489-C85A-4D93-B067-DA17A39681BB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F584981-5C86-E349-BD86-23BC8FB297C2}" type="pres">
      <dgm:prSet presAssocID="{92D28489-C85A-4D93-B067-DA17A39681BB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76C7132-D45C-A94C-8388-72D07F152424}" type="presOf" srcId="{B0329702-0DA5-4AF3-9E24-EDB807E666AA}" destId="{8F584981-5C86-E349-BD86-23BC8FB297C2}" srcOrd="0" destOrd="0" presId="urn:microsoft.com/office/officeart/2005/8/layout/matrix3"/>
    <dgm:cxn modelId="{7112F359-BD3A-4BA5-9773-35FF88DCB004}" srcId="{92D28489-C85A-4D93-B067-DA17A39681BB}" destId="{B3D724F3-8EAB-47BA-AA0A-0049CFBD28BE}" srcOrd="1" destOrd="0" parTransId="{4828AD43-4219-4573-95B0-72404981A521}" sibTransId="{5DC026EF-AA4E-471E-BE76-F4C06502E742}"/>
    <dgm:cxn modelId="{38799963-CE56-8548-9AAE-1E9B3925E7FD}" type="presOf" srcId="{2DACB255-EEF7-4C2A-AA33-ED011F38F77C}" destId="{778D57D9-5D07-914E-9B0E-517CDB39A641}" srcOrd="0" destOrd="0" presId="urn:microsoft.com/office/officeart/2005/8/layout/matrix3"/>
    <dgm:cxn modelId="{15114C66-05DD-407B-A7E8-184260E2A895}" srcId="{92D28489-C85A-4D93-B067-DA17A39681BB}" destId="{B0329702-0DA5-4AF3-9E24-EDB807E666AA}" srcOrd="3" destOrd="0" parTransId="{EC2D1E76-7479-4377-B1B1-797CD0A1D915}" sibTransId="{EA74EC8D-38D2-4CD7-B14C-442C307C328A}"/>
    <dgm:cxn modelId="{0845DB70-2E0C-AF45-9D68-5FC71934D56F}" type="presOf" srcId="{B3D724F3-8EAB-47BA-AA0A-0049CFBD28BE}" destId="{383F8B29-3EA4-8B4C-ACB1-F0ECE5D74C24}" srcOrd="0" destOrd="0" presId="urn:microsoft.com/office/officeart/2005/8/layout/matrix3"/>
    <dgm:cxn modelId="{CF0A7E8F-6D6A-3646-BBD7-D6A3E5F18934}" type="presOf" srcId="{AE58EC08-073A-452C-8663-FC641B09FDA6}" destId="{F308FE4C-C011-9D47-82A6-F74A78E8C256}" srcOrd="0" destOrd="0" presId="urn:microsoft.com/office/officeart/2005/8/layout/matrix3"/>
    <dgm:cxn modelId="{FB83C8B1-9E07-544D-B0B6-875245EDE05F}" type="presOf" srcId="{92D28489-C85A-4D93-B067-DA17A39681BB}" destId="{8BB32F3A-1396-CB4C-A6CF-C93095AF54E4}" srcOrd="0" destOrd="0" presId="urn:microsoft.com/office/officeart/2005/8/layout/matrix3"/>
    <dgm:cxn modelId="{B91231DE-0D10-4821-8110-17F3E00BA986}" srcId="{92D28489-C85A-4D93-B067-DA17A39681BB}" destId="{AE58EC08-073A-452C-8663-FC641B09FDA6}" srcOrd="2" destOrd="0" parTransId="{50621080-3F7F-48B6-B836-0A6DF1D0E8D7}" sibTransId="{36D94694-D687-4DF2-8098-9FB5FFB0376C}"/>
    <dgm:cxn modelId="{B69953DF-9747-4012-8E3D-FC8A6F2BEE24}" srcId="{92D28489-C85A-4D93-B067-DA17A39681BB}" destId="{2DACB255-EEF7-4C2A-AA33-ED011F38F77C}" srcOrd="0" destOrd="0" parTransId="{B6BFAD59-6E71-4267-B77F-164734555AEB}" sibTransId="{E79A7B26-4E60-433A-839C-87BFC10ABAF1}"/>
    <dgm:cxn modelId="{A6090EC9-0CDB-A449-85BE-AFB8BEF0EA78}" type="presParOf" srcId="{8BB32F3A-1396-CB4C-A6CF-C93095AF54E4}" destId="{42A1F7D3-7676-3140-9C29-A69A54553FB8}" srcOrd="0" destOrd="0" presId="urn:microsoft.com/office/officeart/2005/8/layout/matrix3"/>
    <dgm:cxn modelId="{FC3800A9-941B-8B46-944A-5016213CE20C}" type="presParOf" srcId="{8BB32F3A-1396-CB4C-A6CF-C93095AF54E4}" destId="{778D57D9-5D07-914E-9B0E-517CDB39A641}" srcOrd="1" destOrd="0" presId="urn:microsoft.com/office/officeart/2005/8/layout/matrix3"/>
    <dgm:cxn modelId="{7ABEB862-3FE9-304E-8511-7E728B8849D8}" type="presParOf" srcId="{8BB32F3A-1396-CB4C-A6CF-C93095AF54E4}" destId="{383F8B29-3EA4-8B4C-ACB1-F0ECE5D74C24}" srcOrd="2" destOrd="0" presId="urn:microsoft.com/office/officeart/2005/8/layout/matrix3"/>
    <dgm:cxn modelId="{0059826B-D727-1E4D-83F5-145295E67E31}" type="presParOf" srcId="{8BB32F3A-1396-CB4C-A6CF-C93095AF54E4}" destId="{F308FE4C-C011-9D47-82A6-F74A78E8C256}" srcOrd="3" destOrd="0" presId="urn:microsoft.com/office/officeart/2005/8/layout/matrix3"/>
    <dgm:cxn modelId="{9109DDCF-D0FE-E743-A039-F8AAFDA7494F}" type="presParOf" srcId="{8BB32F3A-1396-CB4C-A6CF-C93095AF54E4}" destId="{8F584981-5C86-E349-BD86-23BC8FB297C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35EDC-8E6D-4554-88F8-2018F5A98A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B1CB8A-ADE1-4719-ABE1-A597AB4980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Graphic design intern</a:t>
          </a:r>
        </a:p>
      </dgm:t>
    </dgm:pt>
    <dgm:pt modelId="{1804CCC6-61C4-4267-8150-2F0948DBD474}" type="parTrans" cxnId="{893DEDF8-62F0-4A04-9B8E-65BCE682DFDB}">
      <dgm:prSet/>
      <dgm:spPr/>
      <dgm:t>
        <a:bodyPr/>
        <a:lstStyle/>
        <a:p>
          <a:endParaRPr lang="en-US"/>
        </a:p>
      </dgm:t>
    </dgm:pt>
    <dgm:pt modelId="{2048D9FB-00F9-4E5C-AFFD-8F79FBD83F3F}" type="sibTrans" cxnId="{893DEDF8-62F0-4A04-9B8E-65BCE682DFDB}">
      <dgm:prSet/>
      <dgm:spPr/>
      <dgm:t>
        <a:bodyPr/>
        <a:lstStyle/>
        <a:p>
          <a:endParaRPr lang="en-US"/>
        </a:p>
      </dgm:t>
    </dgm:pt>
    <dgm:pt modelId="{28AB985B-0BC5-4607-8EE9-712D7D35E6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Graduate student data interns</a:t>
          </a:r>
        </a:p>
      </dgm:t>
    </dgm:pt>
    <dgm:pt modelId="{B1DAC717-FB70-4DC2-8FB8-C072A5C6876B}" type="parTrans" cxnId="{32E373E5-C4CA-40E9-BB7D-8EF866FD90F4}">
      <dgm:prSet/>
      <dgm:spPr/>
      <dgm:t>
        <a:bodyPr/>
        <a:lstStyle/>
        <a:p>
          <a:endParaRPr lang="en-US"/>
        </a:p>
      </dgm:t>
    </dgm:pt>
    <dgm:pt modelId="{37BE6F6A-ACB8-46D6-9EF5-CF9D50AC05D9}" type="sibTrans" cxnId="{32E373E5-C4CA-40E9-BB7D-8EF866FD90F4}">
      <dgm:prSet/>
      <dgm:spPr/>
      <dgm:t>
        <a:bodyPr/>
        <a:lstStyle/>
        <a:p>
          <a:endParaRPr lang="en-US"/>
        </a:p>
      </dgm:t>
    </dgm:pt>
    <dgm:pt modelId="{6AC49C9D-219E-4AB8-A630-86C1F2FA44CD}" type="pres">
      <dgm:prSet presAssocID="{0C535EDC-8E6D-4554-88F8-2018F5A98A84}" presName="root" presStyleCnt="0">
        <dgm:presLayoutVars>
          <dgm:dir/>
          <dgm:resizeHandles val="exact"/>
        </dgm:presLayoutVars>
      </dgm:prSet>
      <dgm:spPr/>
    </dgm:pt>
    <dgm:pt modelId="{FA6A317C-A275-49A1-83BA-66E0487B4A72}" type="pres">
      <dgm:prSet presAssocID="{9AB1CB8A-ADE1-4719-ABE1-A597AB498063}" presName="compNode" presStyleCnt="0"/>
      <dgm:spPr/>
    </dgm:pt>
    <dgm:pt modelId="{3A3653B0-A18A-4620-90B6-9C3ED10647C2}" type="pres">
      <dgm:prSet presAssocID="{9AB1CB8A-ADE1-4719-ABE1-A597AB498063}" presName="bgRect" presStyleLbl="bgShp" presStyleIdx="0" presStyleCnt="2"/>
      <dgm:spPr/>
    </dgm:pt>
    <dgm:pt modelId="{16A44D3C-037B-4018-B298-E179A39B68D6}" type="pres">
      <dgm:prSet presAssocID="{9AB1CB8A-ADE1-4719-ABE1-A597AB49806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80FB2FC4-6ABC-475D-A8EC-B4004DFF5EBA}" type="pres">
      <dgm:prSet presAssocID="{9AB1CB8A-ADE1-4719-ABE1-A597AB498063}" presName="spaceRect" presStyleCnt="0"/>
      <dgm:spPr/>
    </dgm:pt>
    <dgm:pt modelId="{0A1C17BA-24A2-4489-9021-FDB82FBC2604}" type="pres">
      <dgm:prSet presAssocID="{9AB1CB8A-ADE1-4719-ABE1-A597AB498063}" presName="parTx" presStyleLbl="revTx" presStyleIdx="0" presStyleCnt="2">
        <dgm:presLayoutVars>
          <dgm:chMax val="0"/>
          <dgm:chPref val="0"/>
        </dgm:presLayoutVars>
      </dgm:prSet>
      <dgm:spPr/>
    </dgm:pt>
    <dgm:pt modelId="{86483E71-9AB3-46CC-BCBC-4BD8E5059E45}" type="pres">
      <dgm:prSet presAssocID="{2048D9FB-00F9-4E5C-AFFD-8F79FBD83F3F}" presName="sibTrans" presStyleCnt="0"/>
      <dgm:spPr/>
    </dgm:pt>
    <dgm:pt modelId="{2B9C6EA2-5001-45E5-B808-EA18280F6BAE}" type="pres">
      <dgm:prSet presAssocID="{28AB985B-0BC5-4607-8EE9-712D7D35E6DC}" presName="compNode" presStyleCnt="0"/>
      <dgm:spPr/>
    </dgm:pt>
    <dgm:pt modelId="{67E23C3A-8021-4D0E-92FA-5E79692B3C5D}" type="pres">
      <dgm:prSet presAssocID="{28AB985B-0BC5-4607-8EE9-712D7D35E6DC}" presName="bgRect" presStyleLbl="bgShp" presStyleIdx="1" presStyleCnt="2"/>
      <dgm:spPr/>
    </dgm:pt>
    <dgm:pt modelId="{B51EC91D-30A1-4402-8B72-FC97E41D06AB}" type="pres">
      <dgm:prSet presAssocID="{28AB985B-0BC5-4607-8EE9-712D7D35E6D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5F5C4D7-CAB1-439E-B9B9-D7AE9110204D}" type="pres">
      <dgm:prSet presAssocID="{28AB985B-0BC5-4607-8EE9-712D7D35E6DC}" presName="spaceRect" presStyleCnt="0"/>
      <dgm:spPr/>
    </dgm:pt>
    <dgm:pt modelId="{EF2445ED-3DF8-44C7-89FD-AC3A6FABD12B}" type="pres">
      <dgm:prSet presAssocID="{28AB985B-0BC5-4607-8EE9-712D7D35E6D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D8DAE55-A2A3-4D7B-8AB8-05F305B0D98F}" type="presOf" srcId="{9AB1CB8A-ADE1-4719-ABE1-A597AB498063}" destId="{0A1C17BA-24A2-4489-9021-FDB82FBC2604}" srcOrd="0" destOrd="0" presId="urn:microsoft.com/office/officeart/2018/2/layout/IconVerticalSolidList"/>
    <dgm:cxn modelId="{20541A9F-D536-4314-925B-981B1AD5F33B}" type="presOf" srcId="{28AB985B-0BC5-4607-8EE9-712D7D35E6DC}" destId="{EF2445ED-3DF8-44C7-89FD-AC3A6FABD12B}" srcOrd="0" destOrd="0" presId="urn:microsoft.com/office/officeart/2018/2/layout/IconVerticalSolidList"/>
    <dgm:cxn modelId="{23DFB6A3-90D6-42E5-875E-E7771EB05BA8}" type="presOf" srcId="{0C535EDC-8E6D-4554-88F8-2018F5A98A84}" destId="{6AC49C9D-219E-4AB8-A630-86C1F2FA44CD}" srcOrd="0" destOrd="0" presId="urn:microsoft.com/office/officeart/2018/2/layout/IconVerticalSolidList"/>
    <dgm:cxn modelId="{32E373E5-C4CA-40E9-BB7D-8EF866FD90F4}" srcId="{0C535EDC-8E6D-4554-88F8-2018F5A98A84}" destId="{28AB985B-0BC5-4607-8EE9-712D7D35E6DC}" srcOrd="1" destOrd="0" parTransId="{B1DAC717-FB70-4DC2-8FB8-C072A5C6876B}" sibTransId="{37BE6F6A-ACB8-46D6-9EF5-CF9D50AC05D9}"/>
    <dgm:cxn modelId="{893DEDF8-62F0-4A04-9B8E-65BCE682DFDB}" srcId="{0C535EDC-8E6D-4554-88F8-2018F5A98A84}" destId="{9AB1CB8A-ADE1-4719-ABE1-A597AB498063}" srcOrd="0" destOrd="0" parTransId="{1804CCC6-61C4-4267-8150-2F0948DBD474}" sibTransId="{2048D9FB-00F9-4E5C-AFFD-8F79FBD83F3F}"/>
    <dgm:cxn modelId="{B20B3DF1-EF5F-4BC9-921A-0CEFA51A79A3}" type="presParOf" srcId="{6AC49C9D-219E-4AB8-A630-86C1F2FA44CD}" destId="{FA6A317C-A275-49A1-83BA-66E0487B4A72}" srcOrd="0" destOrd="0" presId="urn:microsoft.com/office/officeart/2018/2/layout/IconVerticalSolidList"/>
    <dgm:cxn modelId="{F94CA170-701E-43E6-B35F-136EBAA0546B}" type="presParOf" srcId="{FA6A317C-A275-49A1-83BA-66E0487B4A72}" destId="{3A3653B0-A18A-4620-90B6-9C3ED10647C2}" srcOrd="0" destOrd="0" presId="urn:microsoft.com/office/officeart/2018/2/layout/IconVerticalSolidList"/>
    <dgm:cxn modelId="{D2575700-FE28-4B09-AF19-AC1B8F8E5C18}" type="presParOf" srcId="{FA6A317C-A275-49A1-83BA-66E0487B4A72}" destId="{16A44D3C-037B-4018-B298-E179A39B68D6}" srcOrd="1" destOrd="0" presId="urn:microsoft.com/office/officeart/2018/2/layout/IconVerticalSolidList"/>
    <dgm:cxn modelId="{C344D250-DDC3-4FC0-AF38-43EBEA067F8C}" type="presParOf" srcId="{FA6A317C-A275-49A1-83BA-66E0487B4A72}" destId="{80FB2FC4-6ABC-475D-A8EC-B4004DFF5EBA}" srcOrd="2" destOrd="0" presId="urn:microsoft.com/office/officeart/2018/2/layout/IconVerticalSolidList"/>
    <dgm:cxn modelId="{80EB045C-3574-4324-9682-C9226D2A5E85}" type="presParOf" srcId="{FA6A317C-A275-49A1-83BA-66E0487B4A72}" destId="{0A1C17BA-24A2-4489-9021-FDB82FBC2604}" srcOrd="3" destOrd="0" presId="urn:microsoft.com/office/officeart/2018/2/layout/IconVerticalSolidList"/>
    <dgm:cxn modelId="{71CC2E39-995D-42FD-8786-7E07DF691E04}" type="presParOf" srcId="{6AC49C9D-219E-4AB8-A630-86C1F2FA44CD}" destId="{86483E71-9AB3-46CC-BCBC-4BD8E5059E45}" srcOrd="1" destOrd="0" presId="urn:microsoft.com/office/officeart/2018/2/layout/IconVerticalSolidList"/>
    <dgm:cxn modelId="{F053DED3-172F-440D-B409-CA27D906017B}" type="presParOf" srcId="{6AC49C9D-219E-4AB8-A630-86C1F2FA44CD}" destId="{2B9C6EA2-5001-45E5-B808-EA18280F6BAE}" srcOrd="2" destOrd="0" presId="urn:microsoft.com/office/officeart/2018/2/layout/IconVerticalSolidList"/>
    <dgm:cxn modelId="{9A46AD0C-7BD4-4384-A033-EBF2DDDCA4D0}" type="presParOf" srcId="{2B9C6EA2-5001-45E5-B808-EA18280F6BAE}" destId="{67E23C3A-8021-4D0E-92FA-5E79692B3C5D}" srcOrd="0" destOrd="0" presId="urn:microsoft.com/office/officeart/2018/2/layout/IconVerticalSolidList"/>
    <dgm:cxn modelId="{324E813B-9937-4752-AD25-0EE2F53E1C6A}" type="presParOf" srcId="{2B9C6EA2-5001-45E5-B808-EA18280F6BAE}" destId="{B51EC91D-30A1-4402-8B72-FC97E41D06AB}" srcOrd="1" destOrd="0" presId="urn:microsoft.com/office/officeart/2018/2/layout/IconVerticalSolidList"/>
    <dgm:cxn modelId="{CCC334DD-82ED-48DB-B533-2AB894896B14}" type="presParOf" srcId="{2B9C6EA2-5001-45E5-B808-EA18280F6BAE}" destId="{35F5C4D7-CAB1-439E-B9B9-D7AE9110204D}" srcOrd="2" destOrd="0" presId="urn:microsoft.com/office/officeart/2018/2/layout/IconVerticalSolidList"/>
    <dgm:cxn modelId="{14EE033C-642C-4630-8E6C-3228E7048222}" type="presParOf" srcId="{2B9C6EA2-5001-45E5-B808-EA18280F6BAE}" destId="{EF2445ED-3DF8-44C7-89FD-AC3A6FABD1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2C2C2-CC92-CC4B-849B-8038961C35B0}">
      <dsp:nvSpPr>
        <dsp:cNvPr id="0" name=""/>
        <dsp:cNvSpPr/>
      </dsp:nvSpPr>
      <dsp:spPr>
        <a:xfrm>
          <a:off x="0" y="625702"/>
          <a:ext cx="6290226" cy="113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191" tIns="395732" rIns="48819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Inquiry based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Diverse audiences</a:t>
          </a:r>
        </a:p>
      </dsp:txBody>
      <dsp:txXfrm>
        <a:off x="0" y="625702"/>
        <a:ext cx="6290226" cy="1137150"/>
      </dsp:txXfrm>
    </dsp:sp>
    <dsp:sp modelId="{CC4AEF46-B461-D24E-8F3C-4ABCD240B952}">
      <dsp:nvSpPr>
        <dsp:cNvPr id="0" name=""/>
        <dsp:cNvSpPr/>
      </dsp:nvSpPr>
      <dsp:spPr>
        <a:xfrm>
          <a:off x="314511" y="345262"/>
          <a:ext cx="5001679" cy="5608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29" tIns="0" rIns="16642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Student Success Data Workshops</a:t>
          </a:r>
        </a:p>
      </dsp:txBody>
      <dsp:txXfrm>
        <a:off x="341891" y="372642"/>
        <a:ext cx="4946919" cy="506120"/>
      </dsp:txXfrm>
    </dsp:sp>
    <dsp:sp modelId="{0BB3DDAC-2AA6-F842-A084-4D5C7AAA40FF}">
      <dsp:nvSpPr>
        <dsp:cNvPr id="0" name=""/>
        <dsp:cNvSpPr/>
      </dsp:nvSpPr>
      <dsp:spPr>
        <a:xfrm>
          <a:off x="0" y="2145892"/>
          <a:ext cx="6290226" cy="113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191" tIns="395732" rIns="48819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College-appointed faculty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Dual responsibilities</a:t>
          </a:r>
        </a:p>
      </dsp:txBody>
      <dsp:txXfrm>
        <a:off x="0" y="2145892"/>
        <a:ext cx="6290226" cy="1137150"/>
      </dsp:txXfrm>
    </dsp:sp>
    <dsp:sp modelId="{ECC1EFD6-FDF7-CC4B-945F-2B052E5BE43E}">
      <dsp:nvSpPr>
        <dsp:cNvPr id="0" name=""/>
        <dsp:cNvSpPr/>
      </dsp:nvSpPr>
      <dsp:spPr>
        <a:xfrm>
          <a:off x="314511" y="1865452"/>
          <a:ext cx="4403158" cy="5608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29" tIns="0" rIns="16642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Data Champions</a:t>
          </a:r>
        </a:p>
      </dsp:txBody>
      <dsp:txXfrm>
        <a:off x="341891" y="1892832"/>
        <a:ext cx="4348398" cy="506120"/>
      </dsp:txXfrm>
    </dsp:sp>
    <dsp:sp modelId="{B8626D30-7A61-1D47-ABA4-75875F0426A9}">
      <dsp:nvSpPr>
        <dsp:cNvPr id="0" name=""/>
        <dsp:cNvSpPr/>
      </dsp:nvSpPr>
      <dsp:spPr>
        <a:xfrm>
          <a:off x="0" y="3666082"/>
          <a:ext cx="6290226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8191" tIns="395732" rIns="488191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Brief reports with graphics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Website repository with keywords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Accompanied by email campaign</a:t>
          </a:r>
        </a:p>
      </dsp:txBody>
      <dsp:txXfrm>
        <a:off x="0" y="3666082"/>
        <a:ext cx="6290226" cy="1436400"/>
      </dsp:txXfrm>
    </dsp:sp>
    <dsp:sp modelId="{F416CFC6-87FA-F64A-B89D-23186C822347}">
      <dsp:nvSpPr>
        <dsp:cNvPr id="0" name=""/>
        <dsp:cNvSpPr/>
      </dsp:nvSpPr>
      <dsp:spPr>
        <a:xfrm>
          <a:off x="314511" y="3385642"/>
          <a:ext cx="4403158" cy="5608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429" tIns="0" rIns="16642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Inside Counts</a:t>
          </a:r>
        </a:p>
      </dsp:txBody>
      <dsp:txXfrm>
        <a:off x="341891" y="3413022"/>
        <a:ext cx="4348398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1F7D3-7676-3140-9C29-A69A54553FB8}">
      <dsp:nvSpPr>
        <dsp:cNvPr id="0" name=""/>
        <dsp:cNvSpPr/>
      </dsp:nvSpPr>
      <dsp:spPr>
        <a:xfrm>
          <a:off x="658292" y="0"/>
          <a:ext cx="5087409" cy="5087409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8D57D9-5D07-914E-9B0E-517CDB39A641}">
      <dsp:nvSpPr>
        <dsp:cNvPr id="0" name=""/>
        <dsp:cNvSpPr/>
      </dsp:nvSpPr>
      <dsp:spPr>
        <a:xfrm>
          <a:off x="1141596" y="483303"/>
          <a:ext cx="1984089" cy="19840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Ease into it</a:t>
          </a:r>
        </a:p>
      </dsp:txBody>
      <dsp:txXfrm>
        <a:off x="1238451" y="580158"/>
        <a:ext cx="1790379" cy="1790379"/>
      </dsp:txXfrm>
    </dsp:sp>
    <dsp:sp modelId="{383F8B29-3EA4-8B4C-ACB1-F0ECE5D74C24}">
      <dsp:nvSpPr>
        <dsp:cNvPr id="0" name=""/>
        <dsp:cNvSpPr/>
      </dsp:nvSpPr>
      <dsp:spPr>
        <a:xfrm>
          <a:off x="3278308" y="483303"/>
          <a:ext cx="1984089" cy="19840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Allow for discovery</a:t>
          </a:r>
        </a:p>
      </dsp:txBody>
      <dsp:txXfrm>
        <a:off x="3375163" y="580158"/>
        <a:ext cx="1790379" cy="1790379"/>
      </dsp:txXfrm>
    </dsp:sp>
    <dsp:sp modelId="{F308FE4C-C011-9D47-82A6-F74A78E8C256}">
      <dsp:nvSpPr>
        <dsp:cNvPr id="0" name=""/>
        <dsp:cNvSpPr/>
      </dsp:nvSpPr>
      <dsp:spPr>
        <a:xfrm>
          <a:off x="1141596" y="2620015"/>
          <a:ext cx="1984089" cy="19840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Find your in-group</a:t>
          </a:r>
        </a:p>
      </dsp:txBody>
      <dsp:txXfrm>
        <a:off x="1238451" y="2716870"/>
        <a:ext cx="1790379" cy="1790379"/>
      </dsp:txXfrm>
    </dsp:sp>
    <dsp:sp modelId="{8F584981-5C86-E349-BD86-23BC8FB297C2}">
      <dsp:nvSpPr>
        <dsp:cNvPr id="0" name=""/>
        <dsp:cNvSpPr/>
      </dsp:nvSpPr>
      <dsp:spPr>
        <a:xfrm>
          <a:off x="3278308" y="2620015"/>
          <a:ext cx="1984089" cy="19840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Data storytelling</a:t>
          </a:r>
        </a:p>
      </dsp:txBody>
      <dsp:txXfrm>
        <a:off x="3375163" y="2716870"/>
        <a:ext cx="1790379" cy="17903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653B0-A18A-4620-90B6-9C3ED10647C2}">
      <dsp:nvSpPr>
        <dsp:cNvPr id="0" name=""/>
        <dsp:cNvSpPr/>
      </dsp:nvSpPr>
      <dsp:spPr>
        <a:xfrm>
          <a:off x="0" y="885258"/>
          <a:ext cx="6290226" cy="16343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44D3C-037B-4018-B298-E179A39B68D6}">
      <dsp:nvSpPr>
        <dsp:cNvPr id="0" name=""/>
        <dsp:cNvSpPr/>
      </dsp:nvSpPr>
      <dsp:spPr>
        <a:xfrm>
          <a:off x="494382" y="1252981"/>
          <a:ext cx="898877" cy="8988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C17BA-24A2-4489-9021-FDB82FBC2604}">
      <dsp:nvSpPr>
        <dsp:cNvPr id="0" name=""/>
        <dsp:cNvSpPr/>
      </dsp:nvSpPr>
      <dsp:spPr>
        <a:xfrm>
          <a:off x="1887643" y="885258"/>
          <a:ext cx="4402582" cy="163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66" tIns="172966" rIns="172966" bIns="1729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Graphic design intern</a:t>
          </a:r>
        </a:p>
      </dsp:txBody>
      <dsp:txXfrm>
        <a:off x="1887643" y="885258"/>
        <a:ext cx="4402582" cy="1634323"/>
      </dsp:txXfrm>
    </dsp:sp>
    <dsp:sp modelId="{67E23C3A-8021-4D0E-92FA-5E79692B3C5D}">
      <dsp:nvSpPr>
        <dsp:cNvPr id="0" name=""/>
        <dsp:cNvSpPr/>
      </dsp:nvSpPr>
      <dsp:spPr>
        <a:xfrm>
          <a:off x="0" y="2928162"/>
          <a:ext cx="6290226" cy="16343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EC91D-30A1-4402-8B72-FC97E41D06AB}">
      <dsp:nvSpPr>
        <dsp:cNvPr id="0" name=""/>
        <dsp:cNvSpPr/>
      </dsp:nvSpPr>
      <dsp:spPr>
        <a:xfrm>
          <a:off x="494382" y="3295885"/>
          <a:ext cx="898877" cy="8988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445ED-3DF8-44C7-89FD-AC3A6FABD12B}">
      <dsp:nvSpPr>
        <dsp:cNvPr id="0" name=""/>
        <dsp:cNvSpPr/>
      </dsp:nvSpPr>
      <dsp:spPr>
        <a:xfrm>
          <a:off x="1887643" y="2928162"/>
          <a:ext cx="4402582" cy="1634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966" tIns="172966" rIns="172966" bIns="17296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Graduate student data interns</a:t>
          </a:r>
        </a:p>
      </dsp:txBody>
      <dsp:txXfrm>
        <a:off x="1887643" y="2928162"/>
        <a:ext cx="4402582" cy="1634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B5447-5C6B-314F-B165-731E01E1893B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C107E-31E9-DF4E-9A87-8EC0E32E2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107E-31E9-DF4E-9A87-8EC0E32E29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107E-31E9-DF4E-9A87-8EC0E32E29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30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107E-31E9-DF4E-9A87-8EC0E32E29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6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107E-31E9-DF4E-9A87-8EC0E32E29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107E-31E9-DF4E-9A87-8EC0E32E29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7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107E-31E9-DF4E-9A87-8EC0E32E29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0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107E-31E9-DF4E-9A87-8EC0E32E29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107E-31E9-DF4E-9A87-8EC0E32E29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44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107E-31E9-DF4E-9A87-8EC0E32E29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0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107E-31E9-DF4E-9A87-8EC0E32E29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4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107E-31E9-DF4E-9A87-8EC0E32E29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75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C107E-31E9-DF4E-9A87-8EC0E32E29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3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58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01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68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523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81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22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1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4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4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2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4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4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3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4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04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n.edu/institutional-research/inside-cou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un.edu/institutional-research/inside-count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csun.edu/sites/default/files/first_year_retention_report_5.pdf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csun.edu/sites/default/files/freshman%20retention%20update%20report.pdf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8EBF5-2146-9F4F-84E2-8D617A5A6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450" y="965200"/>
            <a:ext cx="7372350" cy="3404680"/>
          </a:xfrm>
        </p:spPr>
        <p:txBody>
          <a:bodyPr>
            <a:normAutofit/>
          </a:bodyPr>
          <a:lstStyle/>
          <a:p>
            <a:r>
              <a:rPr lang="en-US"/>
              <a:t>Inside counts:  communicating your data story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87211-8FA9-A749-BBE9-2A5EF7593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4450" y="4503906"/>
            <a:ext cx="7372350" cy="1516862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/>
              <a:t>Janet S. Oh, </a:t>
            </a:r>
          </a:p>
          <a:p>
            <a:r>
              <a:rPr lang="en-US" sz="3600" dirty="0"/>
              <a:t>Senior Director, Institutional Research</a:t>
            </a:r>
          </a:p>
          <a:p>
            <a:r>
              <a:rPr lang="en-US" sz="3600" dirty="0"/>
              <a:t>CSU Northridge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A57D80F0-E0CE-4DCF-A32A-DB7CE7364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-1264032" y="2187576"/>
            <a:ext cx="6857999" cy="2482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089B3A-DD8A-0B47-AFE7-7BE6A8113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809" y="6020769"/>
            <a:ext cx="3931324" cy="70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4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66E9D1-DA50-0A4A-8FE4-D688E812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/>
              <a:t>Upcoming feature: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keyword search/grouping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CAEA4-2599-6B4D-B48F-0CE3008CB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653" y="1251421"/>
            <a:ext cx="6177937" cy="449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7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5680AC-8D4D-E048-93E7-AC997C9A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Inside counts: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 training platform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21942B-C17C-49AB-B58B-FC1DBF9C98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587263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1285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0826B9-5094-C04B-9244-AB0674077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Inside counts:</a:t>
            </a:r>
            <a:br>
              <a:rPr lang="en-US" dirty="0"/>
            </a:br>
            <a:r>
              <a:rPr lang="en-US" dirty="0"/>
              <a:t>an evolving data story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88930A-22A3-EE48-9C8C-90FDC8020E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hlinkClick r:id="rId3"/>
              </a:rPr>
              <a:t>https://www.csun.edu/institutional-research/inside-counts</a:t>
            </a:r>
            <a:endParaRPr lang="en-US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24E324-CA55-4F46-B513-7E71A0EEA2B7}"/>
              </a:ext>
            </a:extLst>
          </p:cNvPr>
          <p:cNvSpPr txBox="1"/>
          <p:nvPr/>
        </p:nvSpPr>
        <p:spPr>
          <a:xfrm>
            <a:off x="2421466" y="5610199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JANETOH@CSUN.EDU					@JANETOH47	</a:t>
            </a:r>
          </a:p>
        </p:txBody>
      </p:sp>
      <p:pic>
        <p:nvPicPr>
          <p:cNvPr id="8" name="Graphic 7" descr="Email">
            <a:extLst>
              <a:ext uri="{FF2B5EF4-FFF2-40B4-BE49-F238E27FC236}">
                <a16:creationId xmlns:a16="http://schemas.microsoft.com/office/drawing/2014/main" id="{9ABA22C9-570D-4343-AD29-9CFF0B30E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1600" y="5548557"/>
            <a:ext cx="863599" cy="605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4B8C5C-A961-424A-B00B-34711E6FC7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952" y="5479423"/>
            <a:ext cx="742659" cy="7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0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4FD86C1-108A-C745-974D-B7B3A1DF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6163"/>
            <a:ext cx="4636007" cy="5148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GI2025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Data-informed strategies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46B030C-BDCB-6643-A4EE-78C07ADF3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621342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98734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A0EA4D-FA9E-D74A-BA77-3F4BB4072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200" dirty="0"/>
              <a:t>Why is data-informed decision making so hard?</a:t>
            </a:r>
            <a:br>
              <a:rPr lang="en-US" sz="3200" dirty="0"/>
            </a:br>
            <a:br>
              <a:rPr lang="en-US" sz="3200" dirty="0"/>
            </a:br>
            <a:r>
              <a:rPr lang="en-US" sz="2000" dirty="0"/>
              <a:t>{ The backfire effect }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558C327-C764-49C8-9278-60BA288B8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1578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077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133803-5788-4F4D-B870-362720335B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b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B09138-449C-B14E-A090-9C571034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37173"/>
            <a:ext cx="9448800" cy="2602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>
                <a:hlinkClick r:id="rId6"/>
              </a:rPr>
              <a:t>Inside counts</a:t>
            </a:r>
            <a:r>
              <a:rPr lang="en-US" sz="6000"/>
              <a:t>:</a:t>
            </a:r>
            <a:br>
              <a:rPr lang="en-US" sz="6000"/>
            </a:br>
            <a:r>
              <a:rPr lang="en-US" sz="6000"/>
              <a:t>data for “non-numbers” people</a:t>
            </a:r>
          </a:p>
        </p:txBody>
      </p:sp>
    </p:spTree>
    <p:extLst>
      <p:ext uri="{BB962C8B-B14F-4D97-AF65-F5344CB8AC3E}">
        <p14:creationId xmlns:p14="http://schemas.microsoft.com/office/powerpoint/2010/main" val="75103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2F988D-F69B-324D-9414-586CDCF5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888" y="673240"/>
            <a:ext cx="595191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Get them interested:</a:t>
            </a:r>
            <a:br>
              <a:rPr lang="en-US" sz="4800"/>
            </a:br>
            <a:r>
              <a:rPr lang="en-US" sz="4800"/>
              <a:t>email strategy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CB465-4A3A-4A48-82DB-69E5492BAF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908"/>
          <a:stretch/>
        </p:blipFill>
        <p:spPr>
          <a:xfrm>
            <a:off x="-4" y="10"/>
            <a:ext cx="4654291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3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9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9" name="Picture 21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40" name="Rectangle 23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5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16402B-6C9D-0441-BCCE-2676EACDE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96" y="643464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EASE INTO IT:</a:t>
            </a:r>
            <a:br>
              <a:rPr lang="en-US" sz="4400"/>
            </a:br>
            <a:br>
              <a:rPr lang="en-US" sz="4400"/>
            </a:br>
            <a:r>
              <a:rPr lang="en-US" sz="4400">
                <a:hlinkClick r:id="rId5"/>
              </a:rPr>
              <a:t>FRESHMAN RETENTION</a:t>
            </a:r>
            <a:endParaRPr lang="en-US" sz="4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CB535-7AD2-6341-827C-7BC7C6860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040" y="643464"/>
            <a:ext cx="5436159" cy="572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6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65F65B-E729-8C4E-AA32-0BE67281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3" y="1441450"/>
            <a:ext cx="3761964" cy="3273061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dirty="0"/>
              <a:t>AND A LITTLE MORE: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>
                <a:hlinkClick r:id="rId5"/>
              </a:rPr>
              <a:t>FRESHMAN RETENTION UPDATE</a:t>
            </a:r>
            <a:endParaRPr lang="en-US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98B9B-66D0-9D46-AE44-03386858A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132" y="577726"/>
            <a:ext cx="5856867" cy="562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12AE0-CAD9-4F8F-A2A2-BDF07D4ED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C9DC17-8144-2844-8363-666D88527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08" y="673240"/>
            <a:ext cx="4943126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INSIDE COUNTS:  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A COMMUNICATION TOOL FOR CHANGES WITH EO 1110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621E27-B4D3-4EEA-8F4D-BB759FD24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5641" y="-1"/>
            <a:ext cx="5706359" cy="6434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DCD9119-A5D2-4D09-BCB2-70ABD368D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7462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3051E7-FC39-3B4A-9B6D-C7EA25E00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67" y="34232"/>
            <a:ext cx="5402098" cy="67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4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ECC9E4-D7E4-3F46-9601-EA760CB71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/>
              <a:t>EMAIL CAMPAIGN:  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EO 1110 CHANGES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59397-A8D2-1949-9596-7924615CF0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518" b="20731"/>
          <a:stretch/>
        </p:blipFill>
        <p:spPr>
          <a:xfrm>
            <a:off x="0" y="-1"/>
            <a:ext cx="7794245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8107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133</Words>
  <Application>Microsoft Macintosh PowerPoint</Application>
  <PresentationFormat>Widescreen</PresentationFormat>
  <Paragraphs>45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Vapor Trail</vt:lpstr>
      <vt:lpstr>Inside counts:  communicating your data story</vt:lpstr>
      <vt:lpstr>GI2025  Data-informed strategies</vt:lpstr>
      <vt:lpstr>Why is data-informed decision making so hard?  { The backfire effect }</vt:lpstr>
      <vt:lpstr>Inside counts: data for “non-numbers” people</vt:lpstr>
      <vt:lpstr>Get them interested: email strategy</vt:lpstr>
      <vt:lpstr>EASE INTO IT:  FRESHMAN RETENTION</vt:lpstr>
      <vt:lpstr>AND A LITTLE MORE:  FRESHMAN RETENTION UPDATE</vt:lpstr>
      <vt:lpstr>INSIDE COUNTS:    A COMMUNICATION TOOL FOR CHANGES WITH EO 1110</vt:lpstr>
      <vt:lpstr>EMAIL CAMPAIGN:    EO 1110 CHANGES</vt:lpstr>
      <vt:lpstr>Upcoming feature:  keyword search/grouping</vt:lpstr>
      <vt:lpstr>Inside counts: a training platform</vt:lpstr>
      <vt:lpstr>Inside counts: an evolving data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counts:  communicating your data story</dc:title>
  <dc:creator>Oh, Janet S.</dc:creator>
  <cp:lastModifiedBy>Oh, Janet S.</cp:lastModifiedBy>
  <cp:revision>5</cp:revision>
  <cp:lastPrinted>2019-06-18T21:19:28Z</cp:lastPrinted>
  <dcterms:created xsi:type="dcterms:W3CDTF">2019-06-17T22:50:11Z</dcterms:created>
  <dcterms:modified xsi:type="dcterms:W3CDTF">2019-06-18T23:33:30Z</dcterms:modified>
</cp:coreProperties>
</file>