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6" r:id="rId4"/>
    <p:sldId id="258" r:id="rId5"/>
    <p:sldId id="267" r:id="rId6"/>
    <p:sldId id="268" r:id="rId7"/>
    <p:sldId id="265" r:id="rId8"/>
    <p:sldId id="264" r:id="rId9"/>
    <p:sldId id="269" r:id="rId10"/>
    <p:sldId id="270" r:id="rId11"/>
    <p:sldId id="263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8D1"/>
    <a:srgbClr val="800101"/>
    <a:srgbClr val="8061AF"/>
    <a:srgbClr val="FCF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5" d="100"/>
          <a:sy n="135" d="100"/>
        </p:scale>
        <p:origin x="-6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lorencenewberger:Documents:teaching:112A:112A%20Fall%202018:112A%20Fall%202018%20Grades:Exam%201:112A%20Fall%202018%20Unit%201%20Raw%20Scores%20All%20Sec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v>M3 and M4</c:v>
          </c:tx>
          <c:invertIfNegative val="0"/>
          <c:cat>
            <c:strRef>
              <c:f>'MATH 112A Sec 07B 9887 Essentia'!$S$12:$S$13</c:f>
              <c:strCache>
                <c:ptCount val="2"/>
                <c:pt idx="0">
                  <c:v>0% ≤ G &lt; 70%</c:v>
                </c:pt>
                <c:pt idx="1">
                  <c:v>70% ≤ G ≤ 100%</c:v>
                </c:pt>
              </c:strCache>
            </c:strRef>
          </c:cat>
          <c:val>
            <c:numRef>
              <c:f>'MATH 112A Sec 07B 9887 Essentia'!$W$12:$W$13</c:f>
              <c:numCache>
                <c:formatCode>General</c:formatCode>
                <c:ptCount val="2"/>
                <c:pt idx="0">
                  <c:v>88.0</c:v>
                </c:pt>
                <c:pt idx="1">
                  <c:v>71.0</c:v>
                </c:pt>
              </c:numCache>
            </c:numRef>
          </c:val>
        </c:ser>
        <c:ser>
          <c:idx val="1"/>
          <c:order val="1"/>
          <c:tx>
            <c:v>M2</c:v>
          </c:tx>
          <c:spPr>
            <a:gradFill flip="none" rotWithShape="1">
              <a:gsLst>
                <a:gs pos="0">
                  <a:schemeClr val="tx2">
                    <a:lumMod val="75000"/>
                    <a:lumOff val="25000"/>
                  </a:schemeClr>
                </a:gs>
                <a:gs pos="100000">
                  <a:schemeClr val="tx2">
                    <a:lumMod val="25000"/>
                    <a:lumOff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</c:spPr>
          <c:invertIfNegative val="0"/>
          <c:cat>
            <c:strRef>
              <c:f>'MATH 112A Sec 07B 9887 Essentia'!$S$12:$S$13</c:f>
              <c:strCache>
                <c:ptCount val="2"/>
                <c:pt idx="0">
                  <c:v>0% ≤ G &lt; 70%</c:v>
                </c:pt>
                <c:pt idx="1">
                  <c:v>70% ≤ G ≤ 100%</c:v>
                </c:pt>
              </c:strCache>
            </c:strRef>
          </c:cat>
          <c:val>
            <c:numRef>
              <c:f>'MATH 112A Sec 07B 9887 Essentia'!$X$12:$X$13</c:f>
              <c:numCache>
                <c:formatCode>General</c:formatCode>
                <c:ptCount val="2"/>
                <c:pt idx="0">
                  <c:v>91.0</c:v>
                </c:pt>
                <c:pt idx="1">
                  <c:v>90.0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2115550440"/>
        <c:axId val="-2121841176"/>
      </c:barChart>
      <c:catAx>
        <c:axId val="-2115550440"/>
        <c:scaling>
          <c:orientation val="minMax"/>
        </c:scaling>
        <c:delete val="0"/>
        <c:axPos val="b"/>
        <c:majorTickMark val="none"/>
        <c:minorTickMark val="none"/>
        <c:tickLblPos val="none"/>
        <c:txPr>
          <a:bodyPr rot="0"/>
          <a:lstStyle/>
          <a:p>
            <a:pPr>
              <a:defRPr/>
            </a:pPr>
            <a:endParaRPr lang="en-US"/>
          </a:p>
        </c:txPr>
        <c:crossAx val="-2121841176"/>
        <c:crosses val="autoZero"/>
        <c:auto val="1"/>
        <c:lblAlgn val="ctr"/>
        <c:lblOffset val="100"/>
        <c:noMultiLvlLbl val="0"/>
      </c:catAx>
      <c:valAx>
        <c:axId val="-2121841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15550440"/>
        <c:crosses val="autoZero"/>
        <c:crossBetween val="between"/>
        <c:majorUnit val="50.0"/>
      </c:valAx>
      <c:spPr>
        <a:gradFill flip="none" rotWithShape="1">
          <a:gsLst>
            <a:gs pos="0">
              <a:srgbClr val="EEE8D1"/>
            </a:gs>
            <a:gs pos="100000">
              <a:schemeClr val="bg2">
                <a:lumMod val="20000"/>
                <a:lumOff val="80000"/>
              </a:schemeClr>
            </a:gs>
          </a:gsLst>
          <a:path path="circle">
            <a:fillToRect l="100000" t="100000"/>
          </a:path>
          <a:tileRect r="-100000" b="-100000"/>
        </a:gradFill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82715D-3359-E944-A242-86F51A2247E2}" type="doc">
      <dgm:prSet loTypeId="urn:microsoft.com/office/officeart/2009/layout/CirclePicture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D2F98C-028A-A241-B8BE-BE224504DD5A}">
      <dgm:prSet phldrT="[Text]" custT="1"/>
      <dgm:spPr/>
      <dgm:t>
        <a:bodyPr/>
        <a:lstStyle/>
        <a:p>
          <a:r>
            <a:rPr lang="en-US" sz="1800" dirty="0" smtClean="0"/>
            <a:t>College Ready</a:t>
          </a:r>
          <a:br>
            <a:rPr lang="en-US" sz="1800" dirty="0" smtClean="0"/>
          </a:br>
          <a:r>
            <a:rPr lang="en-US" sz="1800" dirty="0" smtClean="0"/>
            <a:t>+ </a:t>
          </a:r>
          <a:r>
            <a:rPr lang="en-US" sz="1400" dirty="0" smtClean="0"/>
            <a:t>Intermediate</a:t>
          </a:r>
          <a:br>
            <a:rPr lang="en-US" sz="1400" dirty="0" smtClean="0"/>
          </a:br>
          <a:r>
            <a:rPr lang="en-US" sz="1400" dirty="0" smtClean="0"/>
            <a:t>     Algebra</a:t>
          </a:r>
          <a:endParaRPr lang="en-US" sz="1400" dirty="0"/>
        </a:p>
      </dgm:t>
    </dgm:pt>
    <dgm:pt modelId="{66E24BAB-ED4A-1C44-B693-E06040F1E0F5}" type="parTrans" cxnId="{1ACABDEF-5390-D541-86BB-37C7545287D0}">
      <dgm:prSet/>
      <dgm:spPr/>
      <dgm:t>
        <a:bodyPr/>
        <a:lstStyle/>
        <a:p>
          <a:endParaRPr lang="en-US"/>
        </a:p>
      </dgm:t>
    </dgm:pt>
    <dgm:pt modelId="{561A2205-9B6F-834A-82AA-56E784909326}" type="sibTrans" cxnId="{1ACABDEF-5390-D541-86BB-37C7545287D0}">
      <dgm:prSet/>
      <dgm:spPr/>
      <dgm:t>
        <a:bodyPr/>
        <a:lstStyle/>
        <a:p>
          <a:endParaRPr lang="en-US"/>
        </a:p>
      </dgm:t>
    </dgm:pt>
    <dgm:pt modelId="{8196A066-73CC-7443-8812-8628C15B0505}">
      <dgm:prSet phldrT="[Text]"/>
      <dgm:spPr/>
      <dgm:t>
        <a:bodyPr/>
        <a:lstStyle/>
        <a:p>
          <a:r>
            <a:rPr lang="en-US" dirty="0" smtClean="0"/>
            <a:t>Precalculus Algebra</a:t>
          </a:r>
          <a:endParaRPr lang="en-US" dirty="0"/>
        </a:p>
      </dgm:t>
    </dgm:pt>
    <dgm:pt modelId="{6F036933-9E26-7246-BAB6-74536B1E6161}" type="parTrans" cxnId="{702AE19F-6667-384E-8F4A-BFFC98455DDF}">
      <dgm:prSet/>
      <dgm:spPr/>
      <dgm:t>
        <a:bodyPr/>
        <a:lstStyle/>
        <a:p>
          <a:endParaRPr lang="en-US"/>
        </a:p>
      </dgm:t>
    </dgm:pt>
    <dgm:pt modelId="{F14B409E-707C-9D44-BCEC-C6016B409921}" type="sibTrans" cxnId="{702AE19F-6667-384E-8F4A-BFFC98455DDF}">
      <dgm:prSet/>
      <dgm:spPr/>
      <dgm:t>
        <a:bodyPr/>
        <a:lstStyle/>
        <a:p>
          <a:endParaRPr lang="en-US"/>
        </a:p>
      </dgm:t>
    </dgm:pt>
    <dgm:pt modelId="{B4FC24E3-1C8D-6F4D-AC95-59EFB37E2C1B}">
      <dgm:prSet phldrT="[Text]"/>
      <dgm:spPr/>
      <dgm:t>
        <a:bodyPr/>
        <a:lstStyle/>
        <a:p>
          <a:r>
            <a:rPr lang="en-US" dirty="0" smtClean="0"/>
            <a:t>One-semester Calculus for Biology</a:t>
          </a:r>
          <a:endParaRPr lang="en-US" dirty="0"/>
        </a:p>
      </dgm:t>
    </dgm:pt>
    <dgm:pt modelId="{5C9C009D-4EB4-C54F-8375-F9D794753ECA}" type="parTrans" cxnId="{7A739ADF-2227-DD4D-9615-CB8CCC6DAE27}">
      <dgm:prSet/>
      <dgm:spPr/>
      <dgm:t>
        <a:bodyPr/>
        <a:lstStyle/>
        <a:p>
          <a:endParaRPr lang="en-US"/>
        </a:p>
      </dgm:t>
    </dgm:pt>
    <dgm:pt modelId="{8BB9933D-0BC9-374E-9336-231E0988FBA7}" type="sibTrans" cxnId="{7A739ADF-2227-DD4D-9615-CB8CCC6DAE27}">
      <dgm:prSet/>
      <dgm:spPr/>
      <dgm:t>
        <a:bodyPr/>
        <a:lstStyle/>
        <a:p>
          <a:endParaRPr lang="en-US"/>
        </a:p>
      </dgm:t>
    </dgm:pt>
    <dgm:pt modelId="{AA515F88-D65B-F04B-A927-02B37C612C04}">
      <dgm:prSet phldrT="[Text]"/>
      <dgm:spPr/>
      <dgm:t>
        <a:bodyPr/>
        <a:lstStyle/>
        <a:p>
          <a:r>
            <a:rPr lang="en-US" dirty="0" smtClean="0"/>
            <a:t>Calculus for Engineering and Physical Science</a:t>
          </a:r>
          <a:endParaRPr lang="en-US" dirty="0"/>
        </a:p>
      </dgm:t>
    </dgm:pt>
    <dgm:pt modelId="{24919AD0-5027-8F48-8C63-C1BE5985A5A7}" type="parTrans" cxnId="{E875194E-C5D5-D541-905F-7EC826835CA3}">
      <dgm:prSet/>
      <dgm:spPr/>
      <dgm:t>
        <a:bodyPr/>
        <a:lstStyle/>
        <a:p>
          <a:endParaRPr lang="en-US"/>
        </a:p>
      </dgm:t>
    </dgm:pt>
    <dgm:pt modelId="{7CD6CC0D-98D6-0346-B89F-204A77B9F376}" type="sibTrans" cxnId="{E875194E-C5D5-D541-905F-7EC826835CA3}">
      <dgm:prSet/>
      <dgm:spPr/>
      <dgm:t>
        <a:bodyPr/>
        <a:lstStyle/>
        <a:p>
          <a:endParaRPr lang="en-US"/>
        </a:p>
      </dgm:t>
    </dgm:pt>
    <dgm:pt modelId="{6606989A-0D13-BC47-A2CA-167EA4C9B054}">
      <dgm:prSet phldrT="[Text]"/>
      <dgm:spPr/>
      <dgm:t>
        <a:bodyPr/>
        <a:lstStyle/>
        <a:p>
          <a:r>
            <a:rPr lang="en-US" dirty="0" smtClean="0"/>
            <a:t>Precalculus Trigonometry</a:t>
          </a:r>
          <a:endParaRPr lang="en-US" dirty="0"/>
        </a:p>
      </dgm:t>
    </dgm:pt>
    <dgm:pt modelId="{85788F19-53ED-B24F-98F0-D4DF5DB85686}" type="parTrans" cxnId="{3D2C73B4-CE62-1041-9FCE-9DAABD781CDD}">
      <dgm:prSet/>
      <dgm:spPr/>
      <dgm:t>
        <a:bodyPr/>
        <a:lstStyle/>
        <a:p>
          <a:endParaRPr lang="en-US"/>
        </a:p>
      </dgm:t>
    </dgm:pt>
    <dgm:pt modelId="{F4EBEB74-8E82-5D4E-BEEF-D2A29F72D78C}" type="sibTrans" cxnId="{3D2C73B4-CE62-1041-9FCE-9DAABD781CDD}">
      <dgm:prSet/>
      <dgm:spPr/>
      <dgm:t>
        <a:bodyPr/>
        <a:lstStyle/>
        <a:p>
          <a:endParaRPr lang="en-US"/>
        </a:p>
      </dgm:t>
    </dgm:pt>
    <dgm:pt modelId="{DD06BDAB-48B8-DD48-A7FA-40723EEBF8BE}">
      <dgm:prSet phldrT="[Text]"/>
      <dgm:spPr/>
      <dgm:t>
        <a:bodyPr/>
        <a:lstStyle/>
        <a:p>
          <a:r>
            <a:rPr lang="en-US" dirty="0" smtClean="0"/>
            <a:t>Not College Ready</a:t>
          </a:r>
          <a:endParaRPr lang="en-US" dirty="0"/>
        </a:p>
      </dgm:t>
    </dgm:pt>
    <dgm:pt modelId="{691F6EEB-6E79-0442-8D05-1EBB64EAD8F5}" type="parTrans" cxnId="{DE2378E1-6313-494E-83FD-31CBB968C3C0}">
      <dgm:prSet/>
      <dgm:spPr/>
      <dgm:t>
        <a:bodyPr/>
        <a:lstStyle/>
        <a:p>
          <a:endParaRPr lang="en-US"/>
        </a:p>
      </dgm:t>
    </dgm:pt>
    <dgm:pt modelId="{B26C8234-EFF6-614C-B103-A59DF6077181}" type="sibTrans" cxnId="{DE2378E1-6313-494E-83FD-31CBB968C3C0}">
      <dgm:prSet/>
      <dgm:spPr/>
      <dgm:t>
        <a:bodyPr/>
        <a:lstStyle/>
        <a:p>
          <a:endParaRPr lang="en-US"/>
        </a:p>
      </dgm:t>
    </dgm:pt>
    <dgm:pt modelId="{AE2E1715-6821-5B49-8F63-1C78D8182621}" type="pres">
      <dgm:prSet presAssocID="{CD82715D-3359-E944-A242-86F51A2247E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541A25E-0DF1-D644-8413-BB51F789CD1E}" type="pres">
      <dgm:prSet presAssocID="{DD06BDAB-48B8-DD48-A7FA-40723EEBF8BE}" presName="hierRoot1" presStyleCnt="0"/>
      <dgm:spPr/>
    </dgm:pt>
    <dgm:pt modelId="{5491CB89-884F-B54B-A97B-61682476B518}" type="pres">
      <dgm:prSet presAssocID="{DD06BDAB-48B8-DD48-A7FA-40723EEBF8BE}" presName="composite" presStyleCnt="0"/>
      <dgm:spPr/>
    </dgm:pt>
    <dgm:pt modelId="{BA72C51F-9C84-ED46-855D-935BCF9A253C}" type="pres">
      <dgm:prSet presAssocID="{DD06BDAB-48B8-DD48-A7FA-40723EEBF8BE}" presName="image" presStyleLbl="node0" presStyleIdx="0" presStyleCnt="2" custLinFactNeighborX="-356" custLinFactNeighborY="-15813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DD230804-79A9-0F40-8B72-EE543D41BCC0}" type="pres">
      <dgm:prSet presAssocID="{DD06BDAB-48B8-DD48-A7FA-40723EEBF8BE}" presName="text" presStyleLbl="revTx" presStyleIdx="0" presStyleCnt="6" custLinFactNeighborX="-237" custLinFactNeighborY="-15813">
        <dgm:presLayoutVars>
          <dgm:chPref val="3"/>
        </dgm:presLayoutVars>
      </dgm:prSet>
      <dgm:spPr/>
    </dgm:pt>
    <dgm:pt modelId="{2ECCB911-BEC7-E440-B378-AF87060F0E32}" type="pres">
      <dgm:prSet presAssocID="{DD06BDAB-48B8-DD48-A7FA-40723EEBF8BE}" presName="hierChild2" presStyleCnt="0"/>
      <dgm:spPr/>
    </dgm:pt>
    <dgm:pt modelId="{63E7D6DE-F4BB-9047-AACE-3CB45EF45B2E}" type="pres">
      <dgm:prSet presAssocID="{FAD2F98C-028A-A241-B8BE-BE224504DD5A}" presName="hierRoot1" presStyleCnt="0"/>
      <dgm:spPr/>
    </dgm:pt>
    <dgm:pt modelId="{5665D540-C3D7-ED43-9DEF-5D386D224671}" type="pres">
      <dgm:prSet presAssocID="{FAD2F98C-028A-A241-B8BE-BE224504DD5A}" presName="composite" presStyleCnt="0"/>
      <dgm:spPr/>
    </dgm:pt>
    <dgm:pt modelId="{28C5CD1B-9DF3-4844-AA5F-73CE0C60620D}" type="pres">
      <dgm:prSet presAssocID="{FAD2F98C-028A-A241-B8BE-BE224504DD5A}" presName="image" presStyleLbl="node0" presStyleIdx="1" presStyleCnt="2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1FF3E742-53EA-4E4E-8808-22B6757A74B4}" type="pres">
      <dgm:prSet presAssocID="{FAD2F98C-028A-A241-B8BE-BE224504DD5A}" presName="text" presStyleLbl="revTx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B3E998-A5BF-C646-ADF7-D8C9A2AAD8FB}" type="pres">
      <dgm:prSet presAssocID="{FAD2F98C-028A-A241-B8BE-BE224504DD5A}" presName="hierChild2" presStyleCnt="0"/>
      <dgm:spPr/>
    </dgm:pt>
    <dgm:pt modelId="{2EF60C45-4A71-D544-B349-F35A85D67318}" type="pres">
      <dgm:prSet presAssocID="{6F036933-9E26-7246-BAB6-74536B1E6161}" presName="Name10" presStyleLbl="parChTrans1D2" presStyleIdx="0" presStyleCnt="2"/>
      <dgm:spPr/>
    </dgm:pt>
    <dgm:pt modelId="{C822E66A-CFF0-F540-99BC-8A3A68679B56}" type="pres">
      <dgm:prSet presAssocID="{8196A066-73CC-7443-8812-8628C15B0505}" presName="hierRoot2" presStyleCnt="0"/>
      <dgm:spPr/>
    </dgm:pt>
    <dgm:pt modelId="{34F3B981-B36F-E942-B150-0C18DCBE5E50}" type="pres">
      <dgm:prSet presAssocID="{8196A066-73CC-7443-8812-8628C15B0505}" presName="composite2" presStyleCnt="0"/>
      <dgm:spPr/>
    </dgm:pt>
    <dgm:pt modelId="{C715D15B-DD40-0D41-9390-DCD7E9DDCF53}" type="pres">
      <dgm:prSet presAssocID="{8196A066-73CC-7443-8812-8628C15B0505}" presName="image2" presStyleLbl="node2" presStyleIdx="0" presStyleCnt="2" custLinFactNeighborX="-18103" custLinFactNeighborY="-3706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</dgm:pt>
    <dgm:pt modelId="{D4E4ABEA-DD5A-2C49-BF23-EF1B69D0C51F}" type="pres">
      <dgm:prSet presAssocID="{8196A066-73CC-7443-8812-8628C15B0505}" presName="text2" presStyleLbl="revTx" presStyleIdx="2" presStyleCnt="6" custLinFactNeighborX="-13099" custLinFactNeighborY="-306">
        <dgm:presLayoutVars>
          <dgm:chPref val="3"/>
        </dgm:presLayoutVars>
      </dgm:prSet>
      <dgm:spPr/>
    </dgm:pt>
    <dgm:pt modelId="{1644060A-85A3-C648-B03F-C7FDEEC83432}" type="pres">
      <dgm:prSet presAssocID="{8196A066-73CC-7443-8812-8628C15B0505}" presName="hierChild3" presStyleCnt="0"/>
      <dgm:spPr/>
    </dgm:pt>
    <dgm:pt modelId="{F7A18C0A-F9D9-F843-AE96-BBF4E177BC7D}" type="pres">
      <dgm:prSet presAssocID="{5C9C009D-4EB4-C54F-8375-F9D794753ECA}" presName="Name17" presStyleLbl="parChTrans1D3" presStyleIdx="0" presStyleCnt="2"/>
      <dgm:spPr/>
    </dgm:pt>
    <dgm:pt modelId="{5A132676-216C-504F-9D11-C3306EBF989D}" type="pres">
      <dgm:prSet presAssocID="{B4FC24E3-1C8D-6F4D-AC95-59EFB37E2C1B}" presName="hierRoot3" presStyleCnt="0"/>
      <dgm:spPr/>
    </dgm:pt>
    <dgm:pt modelId="{1DCD28E0-D96D-8E4A-B794-C62F5E23A802}" type="pres">
      <dgm:prSet presAssocID="{B4FC24E3-1C8D-6F4D-AC95-59EFB37E2C1B}" presName="composite3" presStyleCnt="0"/>
      <dgm:spPr/>
    </dgm:pt>
    <dgm:pt modelId="{E4261979-CEAC-324A-844B-4E41C4F61347}" type="pres">
      <dgm:prSet presAssocID="{B4FC24E3-1C8D-6F4D-AC95-59EFB37E2C1B}" presName="image3" presStyleLbl="node3" presStyleIdx="0" presStyleCnt="2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solidFill>
          <a:srgbClr val="FFFFFF"/>
        </a:solidFill>
      </dgm:spPr>
    </dgm:pt>
    <dgm:pt modelId="{FA8D4154-3607-DE42-BB37-8ADE9A8FB2CE}" type="pres">
      <dgm:prSet presAssocID="{B4FC24E3-1C8D-6F4D-AC95-59EFB37E2C1B}" presName="text3" presStyleLbl="revTx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A92C8F-94A8-1348-B35A-84E7699E8904}" type="pres">
      <dgm:prSet presAssocID="{B4FC24E3-1C8D-6F4D-AC95-59EFB37E2C1B}" presName="hierChild4" presStyleCnt="0"/>
      <dgm:spPr/>
    </dgm:pt>
    <dgm:pt modelId="{0F668924-460A-5843-8069-6FF163525CA6}" type="pres">
      <dgm:prSet presAssocID="{24919AD0-5027-8F48-8C63-C1BE5985A5A7}" presName="Name17" presStyleLbl="parChTrans1D3" presStyleIdx="1" presStyleCnt="2"/>
      <dgm:spPr/>
    </dgm:pt>
    <dgm:pt modelId="{B9CB9030-D324-1646-A3CD-B4C90AED0D6C}" type="pres">
      <dgm:prSet presAssocID="{AA515F88-D65B-F04B-A927-02B37C612C04}" presName="hierRoot3" presStyleCnt="0"/>
      <dgm:spPr/>
    </dgm:pt>
    <dgm:pt modelId="{645C8325-19A9-BB47-89F0-B3641A080CC8}" type="pres">
      <dgm:prSet presAssocID="{AA515F88-D65B-F04B-A927-02B37C612C04}" presName="composite3" presStyleCnt="0"/>
      <dgm:spPr/>
    </dgm:pt>
    <dgm:pt modelId="{A829B51C-B637-DE40-80A0-9FA6985F2FD5}" type="pres">
      <dgm:prSet presAssocID="{AA515F88-D65B-F04B-A927-02B37C612C04}" presName="image3" presStyleLbl="node3" presStyleIdx="1" presStyleCnt="2"/>
      <dgm:spPr>
        <a:solidFill>
          <a:srgbClr val="FFFFFF"/>
        </a:solidFill>
        <a:ln>
          <a:solidFill>
            <a:schemeClr val="accent6">
              <a:lumMod val="50000"/>
            </a:schemeClr>
          </a:solidFill>
        </a:ln>
      </dgm:spPr>
    </dgm:pt>
    <dgm:pt modelId="{29C33C07-B32B-E74B-A5CB-9E0161DD8DDD}" type="pres">
      <dgm:prSet presAssocID="{AA515F88-D65B-F04B-A927-02B37C612C04}" presName="text3" presStyleLbl="revTx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559DC6-0B60-8D4C-A233-FE9DCF0DF92D}" type="pres">
      <dgm:prSet presAssocID="{AA515F88-D65B-F04B-A927-02B37C612C04}" presName="hierChild4" presStyleCnt="0"/>
      <dgm:spPr/>
    </dgm:pt>
    <dgm:pt modelId="{944D5A89-E76E-1043-9ADF-2F35962C0C3E}" type="pres">
      <dgm:prSet presAssocID="{85788F19-53ED-B24F-98F0-D4DF5DB85686}" presName="Name10" presStyleLbl="parChTrans1D2" presStyleIdx="1" presStyleCnt="2"/>
      <dgm:spPr/>
    </dgm:pt>
    <dgm:pt modelId="{49B5926F-EFBD-FD4F-9A96-47645E90DE05}" type="pres">
      <dgm:prSet presAssocID="{6606989A-0D13-BC47-A2CA-167EA4C9B054}" presName="hierRoot2" presStyleCnt="0"/>
      <dgm:spPr/>
    </dgm:pt>
    <dgm:pt modelId="{897059DC-FFE6-1C4F-9B1D-8823E9C261E7}" type="pres">
      <dgm:prSet presAssocID="{6606989A-0D13-BC47-A2CA-167EA4C9B054}" presName="composite2" presStyleCnt="0"/>
      <dgm:spPr/>
    </dgm:pt>
    <dgm:pt modelId="{A4C679EA-EE5C-3545-B1F0-C916AE8D07A5}" type="pres">
      <dgm:prSet presAssocID="{6606989A-0D13-BC47-A2CA-167EA4C9B054}" presName="image2" presStyleLbl="node2" presStyleIdx="1" presStyleCnt="2" custLinFactNeighborX="1604" custLinFactNeighborY="-403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</dgm:pt>
    <dgm:pt modelId="{FC2700A1-356A-B045-B4C2-525C53A79227}" type="pres">
      <dgm:prSet presAssocID="{6606989A-0D13-BC47-A2CA-167EA4C9B054}" presName="text2" presStyleLbl="revTx" presStyleIdx="5" presStyleCnt="6" custLinFactNeighborX="238" custLinFactNeighborY="-58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C0305B-CC23-2F4D-AFDD-8B44152FDAE0}" type="pres">
      <dgm:prSet presAssocID="{6606989A-0D13-BC47-A2CA-167EA4C9B054}" presName="hierChild3" presStyleCnt="0"/>
      <dgm:spPr/>
    </dgm:pt>
  </dgm:ptLst>
  <dgm:cxnLst>
    <dgm:cxn modelId="{9903DD96-593E-6746-AB75-41C542FD80D7}" type="presOf" srcId="{DD06BDAB-48B8-DD48-A7FA-40723EEBF8BE}" destId="{DD230804-79A9-0F40-8B72-EE543D41BCC0}" srcOrd="0" destOrd="0" presId="urn:microsoft.com/office/officeart/2009/layout/CirclePictureHierarchy"/>
    <dgm:cxn modelId="{36838974-3EB1-5641-AB86-4AE008580522}" type="presOf" srcId="{6F036933-9E26-7246-BAB6-74536B1E6161}" destId="{2EF60C45-4A71-D544-B349-F35A85D67318}" srcOrd="0" destOrd="0" presId="urn:microsoft.com/office/officeart/2009/layout/CirclePictureHierarchy"/>
    <dgm:cxn modelId="{DA8090FF-B2C6-B247-ABAB-C7FD937FAC08}" type="presOf" srcId="{85788F19-53ED-B24F-98F0-D4DF5DB85686}" destId="{944D5A89-E76E-1043-9ADF-2F35962C0C3E}" srcOrd="0" destOrd="0" presId="urn:microsoft.com/office/officeart/2009/layout/CirclePictureHierarchy"/>
    <dgm:cxn modelId="{F95436BF-4600-1040-9506-93D62D8F7DB4}" type="presOf" srcId="{24919AD0-5027-8F48-8C63-C1BE5985A5A7}" destId="{0F668924-460A-5843-8069-6FF163525CA6}" srcOrd="0" destOrd="0" presId="urn:microsoft.com/office/officeart/2009/layout/CirclePictureHierarchy"/>
    <dgm:cxn modelId="{1FF8D071-0C10-D646-A27E-ABAAC0F2FE9B}" type="presOf" srcId="{FAD2F98C-028A-A241-B8BE-BE224504DD5A}" destId="{1FF3E742-53EA-4E4E-8808-22B6757A74B4}" srcOrd="0" destOrd="0" presId="urn:microsoft.com/office/officeart/2009/layout/CirclePictureHierarchy"/>
    <dgm:cxn modelId="{4368CBEB-FAED-EB44-AF5B-01F5DD71BA47}" type="presOf" srcId="{8196A066-73CC-7443-8812-8628C15B0505}" destId="{D4E4ABEA-DD5A-2C49-BF23-EF1B69D0C51F}" srcOrd="0" destOrd="0" presId="urn:microsoft.com/office/officeart/2009/layout/CirclePictureHierarchy"/>
    <dgm:cxn modelId="{3CB63035-DD4C-ED44-AF32-F34B21C60E7E}" type="presOf" srcId="{B4FC24E3-1C8D-6F4D-AC95-59EFB37E2C1B}" destId="{FA8D4154-3607-DE42-BB37-8ADE9A8FB2CE}" srcOrd="0" destOrd="0" presId="urn:microsoft.com/office/officeart/2009/layout/CirclePictureHierarchy"/>
    <dgm:cxn modelId="{1ACABDEF-5390-D541-86BB-37C7545287D0}" srcId="{CD82715D-3359-E944-A242-86F51A2247E2}" destId="{FAD2F98C-028A-A241-B8BE-BE224504DD5A}" srcOrd="1" destOrd="0" parTransId="{66E24BAB-ED4A-1C44-B693-E06040F1E0F5}" sibTransId="{561A2205-9B6F-834A-82AA-56E784909326}"/>
    <dgm:cxn modelId="{DE2378E1-6313-494E-83FD-31CBB968C3C0}" srcId="{CD82715D-3359-E944-A242-86F51A2247E2}" destId="{DD06BDAB-48B8-DD48-A7FA-40723EEBF8BE}" srcOrd="0" destOrd="0" parTransId="{691F6EEB-6E79-0442-8D05-1EBB64EAD8F5}" sibTransId="{B26C8234-EFF6-614C-B103-A59DF6077181}"/>
    <dgm:cxn modelId="{E875194E-C5D5-D541-905F-7EC826835CA3}" srcId="{8196A066-73CC-7443-8812-8628C15B0505}" destId="{AA515F88-D65B-F04B-A927-02B37C612C04}" srcOrd="1" destOrd="0" parTransId="{24919AD0-5027-8F48-8C63-C1BE5985A5A7}" sibTransId="{7CD6CC0D-98D6-0346-B89F-204A77B9F376}"/>
    <dgm:cxn modelId="{30E00F44-6DF3-924C-87DC-862EEF167BFA}" type="presOf" srcId="{CD82715D-3359-E944-A242-86F51A2247E2}" destId="{AE2E1715-6821-5B49-8F63-1C78D8182621}" srcOrd="0" destOrd="0" presId="urn:microsoft.com/office/officeart/2009/layout/CirclePictureHierarchy"/>
    <dgm:cxn modelId="{702AE19F-6667-384E-8F4A-BFFC98455DDF}" srcId="{FAD2F98C-028A-A241-B8BE-BE224504DD5A}" destId="{8196A066-73CC-7443-8812-8628C15B0505}" srcOrd="0" destOrd="0" parTransId="{6F036933-9E26-7246-BAB6-74536B1E6161}" sibTransId="{F14B409E-707C-9D44-BCEC-C6016B409921}"/>
    <dgm:cxn modelId="{84AB8980-3722-2A4B-980C-7B2C3B8DC631}" type="presOf" srcId="{6606989A-0D13-BC47-A2CA-167EA4C9B054}" destId="{FC2700A1-356A-B045-B4C2-525C53A79227}" srcOrd="0" destOrd="0" presId="urn:microsoft.com/office/officeart/2009/layout/CirclePictureHierarchy"/>
    <dgm:cxn modelId="{AD81F340-F83F-F44D-8653-80EAFFAD8D68}" type="presOf" srcId="{5C9C009D-4EB4-C54F-8375-F9D794753ECA}" destId="{F7A18C0A-F9D9-F843-AE96-BBF4E177BC7D}" srcOrd="0" destOrd="0" presId="urn:microsoft.com/office/officeart/2009/layout/CirclePictureHierarchy"/>
    <dgm:cxn modelId="{3D2C73B4-CE62-1041-9FCE-9DAABD781CDD}" srcId="{FAD2F98C-028A-A241-B8BE-BE224504DD5A}" destId="{6606989A-0D13-BC47-A2CA-167EA4C9B054}" srcOrd="1" destOrd="0" parTransId="{85788F19-53ED-B24F-98F0-D4DF5DB85686}" sibTransId="{F4EBEB74-8E82-5D4E-BEEF-D2A29F72D78C}"/>
    <dgm:cxn modelId="{7A739ADF-2227-DD4D-9615-CB8CCC6DAE27}" srcId="{8196A066-73CC-7443-8812-8628C15B0505}" destId="{B4FC24E3-1C8D-6F4D-AC95-59EFB37E2C1B}" srcOrd="0" destOrd="0" parTransId="{5C9C009D-4EB4-C54F-8375-F9D794753ECA}" sibTransId="{8BB9933D-0BC9-374E-9336-231E0988FBA7}"/>
    <dgm:cxn modelId="{478086A8-86A7-5147-8324-F3D1F20C800B}" type="presOf" srcId="{AA515F88-D65B-F04B-A927-02B37C612C04}" destId="{29C33C07-B32B-E74B-A5CB-9E0161DD8DDD}" srcOrd="0" destOrd="0" presId="urn:microsoft.com/office/officeart/2009/layout/CirclePictureHierarchy"/>
    <dgm:cxn modelId="{9C3FC071-631A-F946-BB08-6640F44DE406}" type="presParOf" srcId="{AE2E1715-6821-5B49-8F63-1C78D8182621}" destId="{6541A25E-0DF1-D644-8413-BB51F789CD1E}" srcOrd="0" destOrd="0" presId="urn:microsoft.com/office/officeart/2009/layout/CirclePictureHierarchy"/>
    <dgm:cxn modelId="{04D6D567-26B3-F946-B574-122743AD97EE}" type="presParOf" srcId="{6541A25E-0DF1-D644-8413-BB51F789CD1E}" destId="{5491CB89-884F-B54B-A97B-61682476B518}" srcOrd="0" destOrd="0" presId="urn:microsoft.com/office/officeart/2009/layout/CirclePictureHierarchy"/>
    <dgm:cxn modelId="{5A2F1CA3-59BE-1A4A-AFAF-7BC1186D149F}" type="presParOf" srcId="{5491CB89-884F-B54B-A97B-61682476B518}" destId="{BA72C51F-9C84-ED46-855D-935BCF9A253C}" srcOrd="0" destOrd="0" presId="urn:microsoft.com/office/officeart/2009/layout/CirclePictureHierarchy"/>
    <dgm:cxn modelId="{421D7DE4-083E-0B48-9305-08A608D6CA90}" type="presParOf" srcId="{5491CB89-884F-B54B-A97B-61682476B518}" destId="{DD230804-79A9-0F40-8B72-EE543D41BCC0}" srcOrd="1" destOrd="0" presId="urn:microsoft.com/office/officeart/2009/layout/CirclePictureHierarchy"/>
    <dgm:cxn modelId="{0670ECCB-E670-2D47-98E4-EA78D88519BB}" type="presParOf" srcId="{6541A25E-0DF1-D644-8413-BB51F789CD1E}" destId="{2ECCB911-BEC7-E440-B378-AF87060F0E32}" srcOrd="1" destOrd="0" presId="urn:microsoft.com/office/officeart/2009/layout/CirclePictureHierarchy"/>
    <dgm:cxn modelId="{7415C16D-A905-D545-AEF1-106FE0ECF0BC}" type="presParOf" srcId="{AE2E1715-6821-5B49-8F63-1C78D8182621}" destId="{63E7D6DE-F4BB-9047-AACE-3CB45EF45B2E}" srcOrd="1" destOrd="0" presId="urn:microsoft.com/office/officeart/2009/layout/CirclePictureHierarchy"/>
    <dgm:cxn modelId="{CD5CB317-2A7B-D448-9BEC-00E74494B296}" type="presParOf" srcId="{63E7D6DE-F4BB-9047-AACE-3CB45EF45B2E}" destId="{5665D540-C3D7-ED43-9DEF-5D386D224671}" srcOrd="0" destOrd="0" presId="urn:microsoft.com/office/officeart/2009/layout/CirclePictureHierarchy"/>
    <dgm:cxn modelId="{11E92C72-D135-F742-AF5A-9B18EF85B3D5}" type="presParOf" srcId="{5665D540-C3D7-ED43-9DEF-5D386D224671}" destId="{28C5CD1B-9DF3-4844-AA5F-73CE0C60620D}" srcOrd="0" destOrd="0" presId="urn:microsoft.com/office/officeart/2009/layout/CirclePictureHierarchy"/>
    <dgm:cxn modelId="{9DEC6F81-F6F6-FC47-B3D1-720C01A5F65E}" type="presParOf" srcId="{5665D540-C3D7-ED43-9DEF-5D386D224671}" destId="{1FF3E742-53EA-4E4E-8808-22B6757A74B4}" srcOrd="1" destOrd="0" presId="urn:microsoft.com/office/officeart/2009/layout/CirclePictureHierarchy"/>
    <dgm:cxn modelId="{A1EA2C11-3107-2E49-9E73-5CBA76923061}" type="presParOf" srcId="{63E7D6DE-F4BB-9047-AACE-3CB45EF45B2E}" destId="{37B3E998-A5BF-C646-ADF7-D8C9A2AAD8FB}" srcOrd="1" destOrd="0" presId="urn:microsoft.com/office/officeart/2009/layout/CirclePictureHierarchy"/>
    <dgm:cxn modelId="{549BAFF1-5963-514C-B6B0-AD5BF79F8B3A}" type="presParOf" srcId="{37B3E998-A5BF-C646-ADF7-D8C9A2AAD8FB}" destId="{2EF60C45-4A71-D544-B349-F35A85D67318}" srcOrd="0" destOrd="0" presId="urn:microsoft.com/office/officeart/2009/layout/CirclePictureHierarchy"/>
    <dgm:cxn modelId="{6B35E753-AD8F-784F-8BF5-81C0263BA7CA}" type="presParOf" srcId="{37B3E998-A5BF-C646-ADF7-D8C9A2AAD8FB}" destId="{C822E66A-CFF0-F540-99BC-8A3A68679B56}" srcOrd="1" destOrd="0" presId="urn:microsoft.com/office/officeart/2009/layout/CirclePictureHierarchy"/>
    <dgm:cxn modelId="{CCCBF002-5936-2644-8B8A-1D2914429963}" type="presParOf" srcId="{C822E66A-CFF0-F540-99BC-8A3A68679B56}" destId="{34F3B981-B36F-E942-B150-0C18DCBE5E50}" srcOrd="0" destOrd="0" presId="urn:microsoft.com/office/officeart/2009/layout/CirclePictureHierarchy"/>
    <dgm:cxn modelId="{4A2E7420-FAED-EB45-938E-FF6883867508}" type="presParOf" srcId="{34F3B981-B36F-E942-B150-0C18DCBE5E50}" destId="{C715D15B-DD40-0D41-9390-DCD7E9DDCF53}" srcOrd="0" destOrd="0" presId="urn:microsoft.com/office/officeart/2009/layout/CirclePictureHierarchy"/>
    <dgm:cxn modelId="{75DFDDA2-5AC3-FA44-B7EC-D2C62082C9A3}" type="presParOf" srcId="{34F3B981-B36F-E942-B150-0C18DCBE5E50}" destId="{D4E4ABEA-DD5A-2C49-BF23-EF1B69D0C51F}" srcOrd="1" destOrd="0" presId="urn:microsoft.com/office/officeart/2009/layout/CirclePictureHierarchy"/>
    <dgm:cxn modelId="{337D9269-4034-5F40-9194-AD3C95E7A4D5}" type="presParOf" srcId="{C822E66A-CFF0-F540-99BC-8A3A68679B56}" destId="{1644060A-85A3-C648-B03F-C7FDEEC83432}" srcOrd="1" destOrd="0" presId="urn:microsoft.com/office/officeart/2009/layout/CirclePictureHierarchy"/>
    <dgm:cxn modelId="{9302FF15-0304-2443-A8F3-1702A2EA4250}" type="presParOf" srcId="{1644060A-85A3-C648-B03F-C7FDEEC83432}" destId="{F7A18C0A-F9D9-F843-AE96-BBF4E177BC7D}" srcOrd="0" destOrd="0" presId="urn:microsoft.com/office/officeart/2009/layout/CirclePictureHierarchy"/>
    <dgm:cxn modelId="{088BBF59-4533-204F-BFBA-5AE36684BCDA}" type="presParOf" srcId="{1644060A-85A3-C648-B03F-C7FDEEC83432}" destId="{5A132676-216C-504F-9D11-C3306EBF989D}" srcOrd="1" destOrd="0" presId="urn:microsoft.com/office/officeart/2009/layout/CirclePictureHierarchy"/>
    <dgm:cxn modelId="{20DD0B12-F92A-AC48-B386-3C44FBCC5F19}" type="presParOf" srcId="{5A132676-216C-504F-9D11-C3306EBF989D}" destId="{1DCD28E0-D96D-8E4A-B794-C62F5E23A802}" srcOrd="0" destOrd="0" presId="urn:microsoft.com/office/officeart/2009/layout/CirclePictureHierarchy"/>
    <dgm:cxn modelId="{CC6BFE4B-6FE9-A642-89B5-A7CCE000E05F}" type="presParOf" srcId="{1DCD28E0-D96D-8E4A-B794-C62F5E23A802}" destId="{E4261979-CEAC-324A-844B-4E41C4F61347}" srcOrd="0" destOrd="0" presId="urn:microsoft.com/office/officeart/2009/layout/CirclePictureHierarchy"/>
    <dgm:cxn modelId="{0C95B7C2-468D-2A46-A06B-92993876788C}" type="presParOf" srcId="{1DCD28E0-D96D-8E4A-B794-C62F5E23A802}" destId="{FA8D4154-3607-DE42-BB37-8ADE9A8FB2CE}" srcOrd="1" destOrd="0" presId="urn:microsoft.com/office/officeart/2009/layout/CirclePictureHierarchy"/>
    <dgm:cxn modelId="{3A6C96AF-26A6-3943-9B49-E3CAE070E5DE}" type="presParOf" srcId="{5A132676-216C-504F-9D11-C3306EBF989D}" destId="{B1A92C8F-94A8-1348-B35A-84E7699E8904}" srcOrd="1" destOrd="0" presId="urn:microsoft.com/office/officeart/2009/layout/CirclePictureHierarchy"/>
    <dgm:cxn modelId="{D84D4D37-D74D-F04E-BBA4-F26D11E05332}" type="presParOf" srcId="{1644060A-85A3-C648-B03F-C7FDEEC83432}" destId="{0F668924-460A-5843-8069-6FF163525CA6}" srcOrd="2" destOrd="0" presId="urn:microsoft.com/office/officeart/2009/layout/CirclePictureHierarchy"/>
    <dgm:cxn modelId="{BC763459-114E-654C-BDF2-B4DC6198D5D8}" type="presParOf" srcId="{1644060A-85A3-C648-B03F-C7FDEEC83432}" destId="{B9CB9030-D324-1646-A3CD-B4C90AED0D6C}" srcOrd="3" destOrd="0" presId="urn:microsoft.com/office/officeart/2009/layout/CirclePictureHierarchy"/>
    <dgm:cxn modelId="{3DEF0583-53EE-9E4F-AF7F-19A42E1ED325}" type="presParOf" srcId="{B9CB9030-D324-1646-A3CD-B4C90AED0D6C}" destId="{645C8325-19A9-BB47-89F0-B3641A080CC8}" srcOrd="0" destOrd="0" presId="urn:microsoft.com/office/officeart/2009/layout/CirclePictureHierarchy"/>
    <dgm:cxn modelId="{15425939-D0DE-EB42-B910-EF75A794E850}" type="presParOf" srcId="{645C8325-19A9-BB47-89F0-B3641A080CC8}" destId="{A829B51C-B637-DE40-80A0-9FA6985F2FD5}" srcOrd="0" destOrd="0" presId="urn:microsoft.com/office/officeart/2009/layout/CirclePictureHierarchy"/>
    <dgm:cxn modelId="{CB82AAE4-4537-4D46-B973-65B47B1004F2}" type="presParOf" srcId="{645C8325-19A9-BB47-89F0-B3641A080CC8}" destId="{29C33C07-B32B-E74B-A5CB-9E0161DD8DDD}" srcOrd="1" destOrd="0" presId="urn:microsoft.com/office/officeart/2009/layout/CirclePictureHierarchy"/>
    <dgm:cxn modelId="{E2191B1C-3834-A042-B5EB-6AE7AFA97BDF}" type="presParOf" srcId="{B9CB9030-D324-1646-A3CD-B4C90AED0D6C}" destId="{9E559DC6-0B60-8D4C-A233-FE9DCF0DF92D}" srcOrd="1" destOrd="0" presId="urn:microsoft.com/office/officeart/2009/layout/CirclePictureHierarchy"/>
    <dgm:cxn modelId="{B2E46EDD-7E68-0946-9BA9-5344F8EE7BDD}" type="presParOf" srcId="{37B3E998-A5BF-C646-ADF7-D8C9A2AAD8FB}" destId="{944D5A89-E76E-1043-9ADF-2F35962C0C3E}" srcOrd="2" destOrd="0" presId="urn:microsoft.com/office/officeart/2009/layout/CirclePictureHierarchy"/>
    <dgm:cxn modelId="{6E9E4265-C632-6748-A543-68DBF5E3297C}" type="presParOf" srcId="{37B3E998-A5BF-C646-ADF7-D8C9A2AAD8FB}" destId="{49B5926F-EFBD-FD4F-9A96-47645E90DE05}" srcOrd="3" destOrd="0" presId="urn:microsoft.com/office/officeart/2009/layout/CirclePictureHierarchy"/>
    <dgm:cxn modelId="{BC142414-1C94-2944-91C5-725EF40F0264}" type="presParOf" srcId="{49B5926F-EFBD-FD4F-9A96-47645E90DE05}" destId="{897059DC-FFE6-1C4F-9B1D-8823E9C261E7}" srcOrd="0" destOrd="0" presId="urn:microsoft.com/office/officeart/2009/layout/CirclePictureHierarchy"/>
    <dgm:cxn modelId="{49A9CB4E-B801-BB48-B6B5-6CBC14A534A1}" type="presParOf" srcId="{897059DC-FFE6-1C4F-9B1D-8823E9C261E7}" destId="{A4C679EA-EE5C-3545-B1F0-C916AE8D07A5}" srcOrd="0" destOrd="0" presId="urn:microsoft.com/office/officeart/2009/layout/CirclePictureHierarchy"/>
    <dgm:cxn modelId="{A17B76E2-9F6D-6A4B-88A3-76192AB23F2A}" type="presParOf" srcId="{897059DC-FFE6-1C4F-9B1D-8823E9C261E7}" destId="{FC2700A1-356A-B045-B4C2-525C53A79227}" srcOrd="1" destOrd="0" presId="urn:microsoft.com/office/officeart/2009/layout/CirclePictureHierarchy"/>
    <dgm:cxn modelId="{D3BA70D1-B349-994F-8D9B-82857D9A1A2B}" type="presParOf" srcId="{49B5926F-EFBD-FD4F-9A96-47645E90DE05}" destId="{55C0305B-CC23-2F4D-AFDD-8B44152FDAE0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82715D-3359-E944-A242-86F51A2247E2}" type="doc">
      <dgm:prSet loTypeId="urn:microsoft.com/office/officeart/2009/layout/CirclePicture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D2F98C-028A-A241-B8BE-BE224504DD5A}">
      <dgm:prSet phldrT="[Text]" custT="1"/>
      <dgm:spPr/>
      <dgm:t>
        <a:bodyPr/>
        <a:lstStyle/>
        <a:p>
          <a:r>
            <a:rPr lang="en-US" sz="1800" dirty="0" smtClean="0"/>
            <a:t>College Ready</a:t>
          </a:r>
        </a:p>
        <a:p>
          <a:r>
            <a:rPr lang="en-US" sz="1800" strike="sngStrike" dirty="0" smtClean="0">
              <a:solidFill>
                <a:srgbClr val="FF0000"/>
              </a:solidFill>
            </a:rPr>
            <a:t>+ Intermediate</a:t>
          </a:r>
          <a:br>
            <a:rPr lang="en-US" sz="1800" strike="sngStrike" dirty="0" smtClean="0">
              <a:solidFill>
                <a:srgbClr val="FF0000"/>
              </a:solidFill>
            </a:rPr>
          </a:br>
          <a:r>
            <a:rPr lang="en-US" sz="1800" strike="sngStrike" dirty="0" smtClean="0">
              <a:solidFill>
                <a:srgbClr val="FF0000"/>
              </a:solidFill>
            </a:rPr>
            <a:t>     Algebra</a:t>
          </a:r>
          <a:endParaRPr lang="en-US" sz="1400" strike="sngStrike" dirty="0">
            <a:solidFill>
              <a:srgbClr val="FF0000"/>
            </a:solidFill>
          </a:endParaRPr>
        </a:p>
      </dgm:t>
    </dgm:pt>
    <dgm:pt modelId="{66E24BAB-ED4A-1C44-B693-E06040F1E0F5}" type="parTrans" cxnId="{1ACABDEF-5390-D541-86BB-37C7545287D0}">
      <dgm:prSet/>
      <dgm:spPr/>
      <dgm:t>
        <a:bodyPr/>
        <a:lstStyle/>
        <a:p>
          <a:endParaRPr lang="en-US"/>
        </a:p>
      </dgm:t>
    </dgm:pt>
    <dgm:pt modelId="{561A2205-9B6F-834A-82AA-56E784909326}" type="sibTrans" cxnId="{1ACABDEF-5390-D541-86BB-37C7545287D0}">
      <dgm:prSet/>
      <dgm:spPr/>
      <dgm:t>
        <a:bodyPr/>
        <a:lstStyle/>
        <a:p>
          <a:endParaRPr lang="en-US"/>
        </a:p>
      </dgm:t>
    </dgm:pt>
    <dgm:pt modelId="{8196A066-73CC-7443-8812-8628C15B0505}">
      <dgm:prSet phldrT="[Text]"/>
      <dgm:spPr/>
      <dgm:t>
        <a:bodyPr/>
        <a:lstStyle/>
        <a:p>
          <a:r>
            <a:rPr lang="en-US" dirty="0" smtClean="0"/>
            <a:t>Precalculus Algebra</a:t>
          </a:r>
          <a:endParaRPr lang="en-US" dirty="0"/>
        </a:p>
      </dgm:t>
    </dgm:pt>
    <dgm:pt modelId="{6F036933-9E26-7246-BAB6-74536B1E6161}" type="parTrans" cxnId="{702AE19F-6667-384E-8F4A-BFFC98455DDF}">
      <dgm:prSet/>
      <dgm:spPr/>
      <dgm:t>
        <a:bodyPr/>
        <a:lstStyle/>
        <a:p>
          <a:endParaRPr lang="en-US"/>
        </a:p>
      </dgm:t>
    </dgm:pt>
    <dgm:pt modelId="{F14B409E-707C-9D44-BCEC-C6016B409921}" type="sibTrans" cxnId="{702AE19F-6667-384E-8F4A-BFFC98455DDF}">
      <dgm:prSet/>
      <dgm:spPr/>
      <dgm:t>
        <a:bodyPr/>
        <a:lstStyle/>
        <a:p>
          <a:endParaRPr lang="en-US"/>
        </a:p>
      </dgm:t>
    </dgm:pt>
    <dgm:pt modelId="{6606989A-0D13-BC47-A2CA-167EA4C9B054}">
      <dgm:prSet phldrT="[Text]"/>
      <dgm:spPr/>
      <dgm:t>
        <a:bodyPr/>
        <a:lstStyle/>
        <a:p>
          <a:r>
            <a:rPr lang="en-US" dirty="0" smtClean="0"/>
            <a:t>Precalculus Trigonometry</a:t>
          </a:r>
          <a:endParaRPr lang="en-US" dirty="0"/>
        </a:p>
      </dgm:t>
    </dgm:pt>
    <dgm:pt modelId="{85788F19-53ED-B24F-98F0-D4DF5DB85686}" type="parTrans" cxnId="{3D2C73B4-CE62-1041-9FCE-9DAABD781CDD}">
      <dgm:prSet/>
      <dgm:spPr/>
      <dgm:t>
        <a:bodyPr/>
        <a:lstStyle/>
        <a:p>
          <a:endParaRPr lang="en-US"/>
        </a:p>
      </dgm:t>
    </dgm:pt>
    <dgm:pt modelId="{F4EBEB74-8E82-5D4E-BEEF-D2A29F72D78C}" type="sibTrans" cxnId="{3D2C73B4-CE62-1041-9FCE-9DAABD781CDD}">
      <dgm:prSet/>
      <dgm:spPr/>
      <dgm:t>
        <a:bodyPr/>
        <a:lstStyle/>
        <a:p>
          <a:endParaRPr lang="en-US"/>
        </a:p>
      </dgm:t>
    </dgm:pt>
    <dgm:pt modelId="{DD06BDAB-48B8-DD48-A7FA-40723EEBF8BE}">
      <dgm:prSet phldrT="[Text]"/>
      <dgm:spPr/>
      <dgm:t>
        <a:bodyPr/>
        <a:lstStyle/>
        <a:p>
          <a:r>
            <a:rPr lang="en-US" dirty="0" smtClean="0"/>
            <a:t>Not College Ready</a:t>
          </a:r>
          <a:endParaRPr lang="en-US" dirty="0"/>
        </a:p>
      </dgm:t>
    </dgm:pt>
    <dgm:pt modelId="{691F6EEB-6E79-0442-8D05-1EBB64EAD8F5}" type="parTrans" cxnId="{DE2378E1-6313-494E-83FD-31CBB968C3C0}">
      <dgm:prSet/>
      <dgm:spPr/>
      <dgm:t>
        <a:bodyPr/>
        <a:lstStyle/>
        <a:p>
          <a:endParaRPr lang="en-US"/>
        </a:p>
      </dgm:t>
    </dgm:pt>
    <dgm:pt modelId="{B26C8234-EFF6-614C-B103-A59DF6077181}" type="sibTrans" cxnId="{DE2378E1-6313-494E-83FD-31CBB968C3C0}">
      <dgm:prSet/>
      <dgm:spPr/>
      <dgm:t>
        <a:bodyPr/>
        <a:lstStyle/>
        <a:p>
          <a:endParaRPr lang="en-US"/>
        </a:p>
      </dgm:t>
    </dgm:pt>
    <dgm:pt modelId="{AE2E1715-6821-5B49-8F63-1C78D8182621}" type="pres">
      <dgm:prSet presAssocID="{CD82715D-3359-E944-A242-86F51A2247E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541A25E-0DF1-D644-8413-BB51F789CD1E}" type="pres">
      <dgm:prSet presAssocID="{DD06BDAB-48B8-DD48-A7FA-40723EEBF8BE}" presName="hierRoot1" presStyleCnt="0"/>
      <dgm:spPr/>
    </dgm:pt>
    <dgm:pt modelId="{5491CB89-884F-B54B-A97B-61682476B518}" type="pres">
      <dgm:prSet presAssocID="{DD06BDAB-48B8-DD48-A7FA-40723EEBF8BE}" presName="composite" presStyleCnt="0"/>
      <dgm:spPr/>
    </dgm:pt>
    <dgm:pt modelId="{BA72C51F-9C84-ED46-855D-935BCF9A253C}" type="pres">
      <dgm:prSet presAssocID="{DD06BDAB-48B8-DD48-A7FA-40723EEBF8BE}" presName="image" presStyleLbl="node0" presStyleIdx="0" presStyleCnt="2" custLinFactNeighborX="-356" custLinFactNeighborY="-81813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DD230804-79A9-0F40-8B72-EE543D41BCC0}" type="pres">
      <dgm:prSet presAssocID="{DD06BDAB-48B8-DD48-A7FA-40723EEBF8BE}" presName="text" presStyleLbl="revTx" presStyleIdx="0" presStyleCnt="4" custLinFactNeighborX="-758" custLinFactNeighborY="-81563">
        <dgm:presLayoutVars>
          <dgm:chPref val="3"/>
        </dgm:presLayoutVars>
      </dgm:prSet>
      <dgm:spPr/>
    </dgm:pt>
    <dgm:pt modelId="{2ECCB911-BEC7-E440-B378-AF87060F0E32}" type="pres">
      <dgm:prSet presAssocID="{DD06BDAB-48B8-DD48-A7FA-40723EEBF8BE}" presName="hierChild2" presStyleCnt="0"/>
      <dgm:spPr/>
    </dgm:pt>
    <dgm:pt modelId="{63E7D6DE-F4BB-9047-AACE-3CB45EF45B2E}" type="pres">
      <dgm:prSet presAssocID="{FAD2F98C-028A-A241-B8BE-BE224504DD5A}" presName="hierRoot1" presStyleCnt="0"/>
      <dgm:spPr/>
    </dgm:pt>
    <dgm:pt modelId="{5665D540-C3D7-ED43-9DEF-5D386D224671}" type="pres">
      <dgm:prSet presAssocID="{FAD2F98C-028A-A241-B8BE-BE224504DD5A}" presName="composite" presStyleCnt="0"/>
      <dgm:spPr/>
    </dgm:pt>
    <dgm:pt modelId="{28C5CD1B-9DF3-4844-AA5F-73CE0C60620D}" type="pres">
      <dgm:prSet presAssocID="{FAD2F98C-028A-A241-B8BE-BE224504DD5A}" presName="image" presStyleLbl="node0" presStyleIdx="1" presStyleCnt="2" custLinFactNeighborX="2348" custLinFactNeighborY="-60024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1FF3E742-53EA-4E4E-8808-22B6757A74B4}" type="pres">
      <dgm:prSet presAssocID="{FAD2F98C-028A-A241-B8BE-BE224504DD5A}" presName="text" presStyleLbl="revTx" presStyleIdx="1" presStyleCnt="4" custLinFactNeighborX="3130" custLinFactNeighborY="-627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B3E998-A5BF-C646-ADF7-D8C9A2AAD8FB}" type="pres">
      <dgm:prSet presAssocID="{FAD2F98C-028A-A241-B8BE-BE224504DD5A}" presName="hierChild2" presStyleCnt="0"/>
      <dgm:spPr/>
    </dgm:pt>
    <dgm:pt modelId="{2EF60C45-4A71-D544-B349-F35A85D67318}" type="pres">
      <dgm:prSet presAssocID="{6F036933-9E26-7246-BAB6-74536B1E6161}" presName="Name10" presStyleLbl="parChTrans1D2" presStyleIdx="0" presStyleCnt="2"/>
      <dgm:spPr/>
    </dgm:pt>
    <dgm:pt modelId="{C822E66A-CFF0-F540-99BC-8A3A68679B56}" type="pres">
      <dgm:prSet presAssocID="{8196A066-73CC-7443-8812-8628C15B0505}" presName="hierRoot2" presStyleCnt="0"/>
      <dgm:spPr/>
    </dgm:pt>
    <dgm:pt modelId="{34F3B981-B36F-E942-B150-0C18DCBE5E50}" type="pres">
      <dgm:prSet presAssocID="{8196A066-73CC-7443-8812-8628C15B0505}" presName="composite2" presStyleCnt="0"/>
      <dgm:spPr/>
    </dgm:pt>
    <dgm:pt modelId="{C715D15B-DD40-0D41-9390-DCD7E9DDCF53}" type="pres">
      <dgm:prSet presAssocID="{8196A066-73CC-7443-8812-8628C15B0505}" presName="image2" presStyleLbl="node2" presStyleIdx="0" presStyleCnt="2" custLinFactNeighborX="-13408" custLinFactNeighborY="15074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</dgm:pt>
    <dgm:pt modelId="{D4E4ABEA-DD5A-2C49-BF23-EF1B69D0C51F}" type="pres">
      <dgm:prSet presAssocID="{8196A066-73CC-7443-8812-8628C15B0505}" presName="text2" presStyleLbl="revTx" presStyleIdx="2" presStyleCnt="4" custLinFactNeighborX="-8401" custLinFactNeighborY="18474">
        <dgm:presLayoutVars>
          <dgm:chPref val="3"/>
        </dgm:presLayoutVars>
      </dgm:prSet>
      <dgm:spPr/>
    </dgm:pt>
    <dgm:pt modelId="{1644060A-85A3-C648-B03F-C7FDEEC83432}" type="pres">
      <dgm:prSet presAssocID="{8196A066-73CC-7443-8812-8628C15B0505}" presName="hierChild3" presStyleCnt="0"/>
      <dgm:spPr/>
    </dgm:pt>
    <dgm:pt modelId="{944D5A89-E76E-1043-9ADF-2F35962C0C3E}" type="pres">
      <dgm:prSet presAssocID="{85788F19-53ED-B24F-98F0-D4DF5DB85686}" presName="Name10" presStyleLbl="parChTrans1D2" presStyleIdx="1" presStyleCnt="2"/>
      <dgm:spPr/>
    </dgm:pt>
    <dgm:pt modelId="{49B5926F-EFBD-FD4F-9A96-47645E90DE05}" type="pres">
      <dgm:prSet presAssocID="{6606989A-0D13-BC47-A2CA-167EA4C9B054}" presName="hierRoot2" presStyleCnt="0"/>
      <dgm:spPr/>
    </dgm:pt>
    <dgm:pt modelId="{897059DC-FFE6-1C4F-9B1D-8823E9C261E7}" type="pres">
      <dgm:prSet presAssocID="{6606989A-0D13-BC47-A2CA-167EA4C9B054}" presName="composite2" presStyleCnt="0"/>
      <dgm:spPr/>
    </dgm:pt>
    <dgm:pt modelId="{A4C679EA-EE5C-3545-B1F0-C916AE8D07A5}" type="pres">
      <dgm:prSet presAssocID="{6606989A-0D13-BC47-A2CA-167EA4C9B054}" presName="image2" presStyleLbl="node2" presStyleIdx="1" presStyleCnt="2" custLinFactNeighborX="-2303" custLinFactNeighborY="14749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</dgm:pt>
    <dgm:pt modelId="{FC2700A1-356A-B045-B4C2-525C53A79227}" type="pres">
      <dgm:prSet presAssocID="{6606989A-0D13-BC47-A2CA-167EA4C9B054}" presName="text2" presStyleLbl="revTx" presStyleIdx="3" presStyleCnt="4" custLinFactNeighborX="238" custLinFactNeighborY="128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C0305B-CC23-2F4D-AFDD-8B44152FDAE0}" type="pres">
      <dgm:prSet presAssocID="{6606989A-0D13-BC47-A2CA-167EA4C9B054}" presName="hierChild3" presStyleCnt="0"/>
      <dgm:spPr/>
    </dgm:pt>
  </dgm:ptLst>
  <dgm:cxnLst>
    <dgm:cxn modelId="{06E93700-4508-304C-A371-185CAE67EAB8}" type="presOf" srcId="{FAD2F98C-028A-A241-B8BE-BE224504DD5A}" destId="{1FF3E742-53EA-4E4E-8808-22B6757A74B4}" srcOrd="0" destOrd="0" presId="urn:microsoft.com/office/officeart/2009/layout/CirclePictureHierarchy"/>
    <dgm:cxn modelId="{8B7E210F-CF75-634A-87EC-9436E3F388C9}" type="presOf" srcId="{6F036933-9E26-7246-BAB6-74536B1E6161}" destId="{2EF60C45-4A71-D544-B349-F35A85D67318}" srcOrd="0" destOrd="0" presId="urn:microsoft.com/office/officeart/2009/layout/CirclePictureHierarchy"/>
    <dgm:cxn modelId="{DD4878CC-3AD8-A14F-B3F7-B03B3E13134E}" type="presOf" srcId="{DD06BDAB-48B8-DD48-A7FA-40723EEBF8BE}" destId="{DD230804-79A9-0F40-8B72-EE543D41BCC0}" srcOrd="0" destOrd="0" presId="urn:microsoft.com/office/officeart/2009/layout/CirclePictureHierarchy"/>
    <dgm:cxn modelId="{02B1F5D4-C5A3-7A45-8C60-F000FDC0A53D}" type="presOf" srcId="{CD82715D-3359-E944-A242-86F51A2247E2}" destId="{AE2E1715-6821-5B49-8F63-1C78D8182621}" srcOrd="0" destOrd="0" presId="urn:microsoft.com/office/officeart/2009/layout/CirclePictureHierarchy"/>
    <dgm:cxn modelId="{1ACABDEF-5390-D541-86BB-37C7545287D0}" srcId="{CD82715D-3359-E944-A242-86F51A2247E2}" destId="{FAD2F98C-028A-A241-B8BE-BE224504DD5A}" srcOrd="1" destOrd="0" parTransId="{66E24BAB-ED4A-1C44-B693-E06040F1E0F5}" sibTransId="{561A2205-9B6F-834A-82AA-56E784909326}"/>
    <dgm:cxn modelId="{DE2378E1-6313-494E-83FD-31CBB968C3C0}" srcId="{CD82715D-3359-E944-A242-86F51A2247E2}" destId="{DD06BDAB-48B8-DD48-A7FA-40723EEBF8BE}" srcOrd="0" destOrd="0" parTransId="{691F6EEB-6E79-0442-8D05-1EBB64EAD8F5}" sibTransId="{B26C8234-EFF6-614C-B103-A59DF6077181}"/>
    <dgm:cxn modelId="{8520AF36-8A31-9147-82C8-7C04113D5FE2}" type="presOf" srcId="{85788F19-53ED-B24F-98F0-D4DF5DB85686}" destId="{944D5A89-E76E-1043-9ADF-2F35962C0C3E}" srcOrd="0" destOrd="0" presId="urn:microsoft.com/office/officeart/2009/layout/CirclePictureHierarchy"/>
    <dgm:cxn modelId="{702AE19F-6667-384E-8F4A-BFFC98455DDF}" srcId="{FAD2F98C-028A-A241-B8BE-BE224504DD5A}" destId="{8196A066-73CC-7443-8812-8628C15B0505}" srcOrd="0" destOrd="0" parTransId="{6F036933-9E26-7246-BAB6-74536B1E6161}" sibTransId="{F14B409E-707C-9D44-BCEC-C6016B409921}"/>
    <dgm:cxn modelId="{2129FA32-6675-F24C-AFD8-3DD52A7A8D10}" type="presOf" srcId="{6606989A-0D13-BC47-A2CA-167EA4C9B054}" destId="{FC2700A1-356A-B045-B4C2-525C53A79227}" srcOrd="0" destOrd="0" presId="urn:microsoft.com/office/officeart/2009/layout/CirclePictureHierarchy"/>
    <dgm:cxn modelId="{3D2C73B4-CE62-1041-9FCE-9DAABD781CDD}" srcId="{FAD2F98C-028A-A241-B8BE-BE224504DD5A}" destId="{6606989A-0D13-BC47-A2CA-167EA4C9B054}" srcOrd="1" destOrd="0" parTransId="{85788F19-53ED-B24F-98F0-D4DF5DB85686}" sibTransId="{F4EBEB74-8E82-5D4E-BEEF-D2A29F72D78C}"/>
    <dgm:cxn modelId="{3552DBF9-E9C7-4A47-8C22-B564F6460C1F}" type="presOf" srcId="{8196A066-73CC-7443-8812-8628C15B0505}" destId="{D4E4ABEA-DD5A-2C49-BF23-EF1B69D0C51F}" srcOrd="0" destOrd="0" presId="urn:microsoft.com/office/officeart/2009/layout/CirclePictureHierarchy"/>
    <dgm:cxn modelId="{A0D6C1A6-28D3-5A48-ABC7-F5D32B28997A}" type="presParOf" srcId="{AE2E1715-6821-5B49-8F63-1C78D8182621}" destId="{6541A25E-0DF1-D644-8413-BB51F789CD1E}" srcOrd="0" destOrd="0" presId="urn:microsoft.com/office/officeart/2009/layout/CirclePictureHierarchy"/>
    <dgm:cxn modelId="{21E5E72E-495C-E942-AFDF-A06E87DD9D41}" type="presParOf" srcId="{6541A25E-0DF1-D644-8413-BB51F789CD1E}" destId="{5491CB89-884F-B54B-A97B-61682476B518}" srcOrd="0" destOrd="0" presId="urn:microsoft.com/office/officeart/2009/layout/CirclePictureHierarchy"/>
    <dgm:cxn modelId="{7665234C-A7F5-2D45-B5C0-23F8443689C4}" type="presParOf" srcId="{5491CB89-884F-B54B-A97B-61682476B518}" destId="{BA72C51F-9C84-ED46-855D-935BCF9A253C}" srcOrd="0" destOrd="0" presId="urn:microsoft.com/office/officeart/2009/layout/CirclePictureHierarchy"/>
    <dgm:cxn modelId="{8C4A006F-3EE0-2040-BC43-C6CF280F0164}" type="presParOf" srcId="{5491CB89-884F-B54B-A97B-61682476B518}" destId="{DD230804-79A9-0F40-8B72-EE543D41BCC0}" srcOrd="1" destOrd="0" presId="urn:microsoft.com/office/officeart/2009/layout/CirclePictureHierarchy"/>
    <dgm:cxn modelId="{2E05110A-06ED-F248-A974-5D59B93D6F7F}" type="presParOf" srcId="{6541A25E-0DF1-D644-8413-BB51F789CD1E}" destId="{2ECCB911-BEC7-E440-B378-AF87060F0E32}" srcOrd="1" destOrd="0" presId="urn:microsoft.com/office/officeart/2009/layout/CirclePictureHierarchy"/>
    <dgm:cxn modelId="{78C2FB38-5A88-8D46-91C8-0A0B5F438B5D}" type="presParOf" srcId="{AE2E1715-6821-5B49-8F63-1C78D8182621}" destId="{63E7D6DE-F4BB-9047-AACE-3CB45EF45B2E}" srcOrd="1" destOrd="0" presId="urn:microsoft.com/office/officeart/2009/layout/CirclePictureHierarchy"/>
    <dgm:cxn modelId="{C0E09038-15CC-B34A-B020-2A762B028FD5}" type="presParOf" srcId="{63E7D6DE-F4BB-9047-AACE-3CB45EF45B2E}" destId="{5665D540-C3D7-ED43-9DEF-5D386D224671}" srcOrd="0" destOrd="0" presId="urn:microsoft.com/office/officeart/2009/layout/CirclePictureHierarchy"/>
    <dgm:cxn modelId="{DE9A6F0C-4090-AB48-B9DA-C1EE066659CD}" type="presParOf" srcId="{5665D540-C3D7-ED43-9DEF-5D386D224671}" destId="{28C5CD1B-9DF3-4844-AA5F-73CE0C60620D}" srcOrd="0" destOrd="0" presId="urn:microsoft.com/office/officeart/2009/layout/CirclePictureHierarchy"/>
    <dgm:cxn modelId="{E2B6F42B-C93C-AE4B-9FC6-0858E084ECDA}" type="presParOf" srcId="{5665D540-C3D7-ED43-9DEF-5D386D224671}" destId="{1FF3E742-53EA-4E4E-8808-22B6757A74B4}" srcOrd="1" destOrd="0" presId="urn:microsoft.com/office/officeart/2009/layout/CirclePictureHierarchy"/>
    <dgm:cxn modelId="{DDA2978F-3117-B74C-830D-E5829E5A76AE}" type="presParOf" srcId="{63E7D6DE-F4BB-9047-AACE-3CB45EF45B2E}" destId="{37B3E998-A5BF-C646-ADF7-D8C9A2AAD8FB}" srcOrd="1" destOrd="0" presId="urn:microsoft.com/office/officeart/2009/layout/CirclePictureHierarchy"/>
    <dgm:cxn modelId="{1C16E285-EA0F-D849-B6C9-F471005BB2AE}" type="presParOf" srcId="{37B3E998-A5BF-C646-ADF7-D8C9A2AAD8FB}" destId="{2EF60C45-4A71-D544-B349-F35A85D67318}" srcOrd="0" destOrd="0" presId="urn:microsoft.com/office/officeart/2009/layout/CirclePictureHierarchy"/>
    <dgm:cxn modelId="{9C0E5607-0335-8342-B9A6-D96C8CF7284D}" type="presParOf" srcId="{37B3E998-A5BF-C646-ADF7-D8C9A2AAD8FB}" destId="{C822E66A-CFF0-F540-99BC-8A3A68679B56}" srcOrd="1" destOrd="0" presId="urn:microsoft.com/office/officeart/2009/layout/CirclePictureHierarchy"/>
    <dgm:cxn modelId="{C166EA05-43B1-A346-AFAD-AD10B3BB4F4E}" type="presParOf" srcId="{C822E66A-CFF0-F540-99BC-8A3A68679B56}" destId="{34F3B981-B36F-E942-B150-0C18DCBE5E50}" srcOrd="0" destOrd="0" presId="urn:microsoft.com/office/officeart/2009/layout/CirclePictureHierarchy"/>
    <dgm:cxn modelId="{4D566F94-0CA7-194F-B466-F43964C0989F}" type="presParOf" srcId="{34F3B981-B36F-E942-B150-0C18DCBE5E50}" destId="{C715D15B-DD40-0D41-9390-DCD7E9DDCF53}" srcOrd="0" destOrd="0" presId="urn:microsoft.com/office/officeart/2009/layout/CirclePictureHierarchy"/>
    <dgm:cxn modelId="{DBEE29E9-0794-A847-8C72-74A74DA27D41}" type="presParOf" srcId="{34F3B981-B36F-E942-B150-0C18DCBE5E50}" destId="{D4E4ABEA-DD5A-2C49-BF23-EF1B69D0C51F}" srcOrd="1" destOrd="0" presId="urn:microsoft.com/office/officeart/2009/layout/CirclePictureHierarchy"/>
    <dgm:cxn modelId="{B0E6C068-7A9D-A648-94A8-537E89E426CE}" type="presParOf" srcId="{C822E66A-CFF0-F540-99BC-8A3A68679B56}" destId="{1644060A-85A3-C648-B03F-C7FDEEC83432}" srcOrd="1" destOrd="0" presId="urn:microsoft.com/office/officeart/2009/layout/CirclePictureHierarchy"/>
    <dgm:cxn modelId="{F92A0C3A-4FE8-FD42-BE7B-F224B041BBC4}" type="presParOf" srcId="{37B3E998-A5BF-C646-ADF7-D8C9A2AAD8FB}" destId="{944D5A89-E76E-1043-9ADF-2F35962C0C3E}" srcOrd="2" destOrd="0" presId="urn:microsoft.com/office/officeart/2009/layout/CirclePictureHierarchy"/>
    <dgm:cxn modelId="{63EDC43F-6406-9346-9EF5-936FC860C5BD}" type="presParOf" srcId="{37B3E998-A5BF-C646-ADF7-D8C9A2AAD8FB}" destId="{49B5926F-EFBD-FD4F-9A96-47645E90DE05}" srcOrd="3" destOrd="0" presId="urn:microsoft.com/office/officeart/2009/layout/CirclePictureHierarchy"/>
    <dgm:cxn modelId="{4EC8A25C-BC74-234A-8F75-780327D1AFAC}" type="presParOf" srcId="{49B5926F-EFBD-FD4F-9A96-47645E90DE05}" destId="{897059DC-FFE6-1C4F-9B1D-8823E9C261E7}" srcOrd="0" destOrd="0" presId="urn:microsoft.com/office/officeart/2009/layout/CirclePictureHierarchy"/>
    <dgm:cxn modelId="{95D5D720-D82D-9943-B960-10EDFA990CE6}" type="presParOf" srcId="{897059DC-FFE6-1C4F-9B1D-8823E9C261E7}" destId="{A4C679EA-EE5C-3545-B1F0-C916AE8D07A5}" srcOrd="0" destOrd="0" presId="urn:microsoft.com/office/officeart/2009/layout/CirclePictureHierarchy"/>
    <dgm:cxn modelId="{C31339ED-98B1-BC40-A031-BC95FAA33484}" type="presParOf" srcId="{897059DC-FFE6-1C4F-9B1D-8823E9C261E7}" destId="{FC2700A1-356A-B045-B4C2-525C53A79227}" srcOrd="1" destOrd="0" presId="urn:microsoft.com/office/officeart/2009/layout/CirclePictureHierarchy"/>
    <dgm:cxn modelId="{6C7295F5-9759-0C48-95C8-7CFEC55165A8}" type="presParOf" srcId="{49B5926F-EFBD-FD4F-9A96-47645E90DE05}" destId="{55C0305B-CC23-2F4D-AFDD-8B44152FDAE0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82715D-3359-E944-A242-86F51A2247E2}" type="doc">
      <dgm:prSet loTypeId="urn:microsoft.com/office/officeart/2009/layout/CirclePicture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D2F98C-028A-A241-B8BE-BE224504DD5A}">
      <dgm:prSet phldrT="[Text]"/>
      <dgm:spPr/>
      <dgm:t>
        <a:bodyPr/>
        <a:lstStyle/>
        <a:p>
          <a:r>
            <a:rPr lang="en-US" dirty="0" smtClean="0"/>
            <a:t>College Ready</a:t>
          </a:r>
          <a:endParaRPr lang="en-US" dirty="0"/>
        </a:p>
      </dgm:t>
    </dgm:pt>
    <dgm:pt modelId="{66E24BAB-ED4A-1C44-B693-E06040F1E0F5}" type="parTrans" cxnId="{1ACABDEF-5390-D541-86BB-37C7545287D0}">
      <dgm:prSet/>
      <dgm:spPr/>
      <dgm:t>
        <a:bodyPr/>
        <a:lstStyle/>
        <a:p>
          <a:endParaRPr lang="en-US"/>
        </a:p>
      </dgm:t>
    </dgm:pt>
    <dgm:pt modelId="{561A2205-9B6F-834A-82AA-56E784909326}" type="sibTrans" cxnId="{1ACABDEF-5390-D541-86BB-37C7545287D0}">
      <dgm:prSet/>
      <dgm:spPr/>
      <dgm:t>
        <a:bodyPr/>
        <a:lstStyle/>
        <a:p>
          <a:endParaRPr lang="en-US"/>
        </a:p>
      </dgm:t>
    </dgm:pt>
    <dgm:pt modelId="{6606989A-0D13-BC47-A2CA-167EA4C9B054}">
      <dgm:prSet phldrT="[Text]"/>
      <dgm:spPr/>
      <dgm:t>
        <a:bodyPr/>
        <a:lstStyle/>
        <a:p>
          <a:r>
            <a:rPr lang="en-US" dirty="0" smtClean="0"/>
            <a:t>Essential Algebra A</a:t>
          </a:r>
          <a:endParaRPr lang="en-US" dirty="0"/>
        </a:p>
      </dgm:t>
    </dgm:pt>
    <dgm:pt modelId="{85788F19-53ED-B24F-98F0-D4DF5DB85686}" type="parTrans" cxnId="{3D2C73B4-CE62-1041-9FCE-9DAABD781CDD}">
      <dgm:prSet/>
      <dgm:spPr/>
      <dgm:t>
        <a:bodyPr/>
        <a:lstStyle/>
        <a:p>
          <a:endParaRPr lang="en-US"/>
        </a:p>
      </dgm:t>
    </dgm:pt>
    <dgm:pt modelId="{F4EBEB74-8E82-5D4E-BEEF-D2A29F72D78C}" type="sibTrans" cxnId="{3D2C73B4-CE62-1041-9FCE-9DAABD781CDD}">
      <dgm:prSet/>
      <dgm:spPr/>
      <dgm:t>
        <a:bodyPr/>
        <a:lstStyle/>
        <a:p>
          <a:endParaRPr lang="en-US"/>
        </a:p>
      </dgm:t>
    </dgm:pt>
    <dgm:pt modelId="{299F0442-8097-5F42-9DC7-1F22A7DF9315}">
      <dgm:prSet phldrT="[Text]"/>
      <dgm:spPr/>
      <dgm:t>
        <a:bodyPr/>
        <a:lstStyle/>
        <a:p>
          <a:r>
            <a:rPr lang="en-US" dirty="0" smtClean="0"/>
            <a:t>  Not </a:t>
          </a:r>
          <a:r>
            <a:rPr lang="en-US" dirty="0" smtClean="0"/>
            <a:t>College </a:t>
          </a:r>
          <a:r>
            <a:rPr lang="en-US" dirty="0" smtClean="0"/>
            <a:t>  </a:t>
          </a:r>
          <a:br>
            <a:rPr lang="en-US" dirty="0" smtClean="0"/>
          </a:br>
          <a:r>
            <a:rPr lang="en-US" dirty="0" smtClean="0"/>
            <a:t>  Ready</a:t>
          </a:r>
          <a:endParaRPr lang="en-US" dirty="0"/>
        </a:p>
      </dgm:t>
    </dgm:pt>
    <dgm:pt modelId="{E7032C55-8860-D543-A03A-0FE8A73FEFE7}" type="parTrans" cxnId="{964BAF5A-4F20-7945-8D0F-3448BB292372}">
      <dgm:prSet/>
      <dgm:spPr/>
      <dgm:t>
        <a:bodyPr/>
        <a:lstStyle/>
        <a:p>
          <a:endParaRPr lang="en-US"/>
        </a:p>
      </dgm:t>
    </dgm:pt>
    <dgm:pt modelId="{71F00F86-EB59-FB47-9452-D350DF342EEC}" type="sibTrans" cxnId="{964BAF5A-4F20-7945-8D0F-3448BB292372}">
      <dgm:prSet/>
      <dgm:spPr/>
      <dgm:t>
        <a:bodyPr/>
        <a:lstStyle/>
        <a:p>
          <a:endParaRPr lang="en-US"/>
        </a:p>
      </dgm:t>
    </dgm:pt>
    <dgm:pt modelId="{8F2A2F9F-797E-E742-B1EB-6AEF5CE1BB11}">
      <dgm:prSet phldrT="[Text]"/>
      <dgm:spPr/>
      <dgm:t>
        <a:bodyPr/>
        <a:lstStyle/>
        <a:p>
          <a:r>
            <a:rPr lang="en-US" dirty="0" smtClean="0"/>
            <a:t>   Co</a:t>
          </a:r>
          <a:r>
            <a:rPr lang="en-US" dirty="0" smtClean="0"/>
            <a:t>-requisite</a:t>
          </a:r>
          <a:endParaRPr lang="en-US" dirty="0"/>
        </a:p>
      </dgm:t>
    </dgm:pt>
    <dgm:pt modelId="{C4F4F59F-D389-2549-9DFC-073E1512A3DD}" type="parTrans" cxnId="{B52F9C6A-7E50-2643-AF9A-8C75CB9BA8D3}">
      <dgm:prSet/>
      <dgm:spPr/>
      <dgm:t>
        <a:bodyPr/>
        <a:lstStyle/>
        <a:p>
          <a:endParaRPr lang="en-US"/>
        </a:p>
      </dgm:t>
    </dgm:pt>
    <dgm:pt modelId="{C0781CDC-6020-FC45-8B5E-E80D43F59BCC}" type="sibTrans" cxnId="{B52F9C6A-7E50-2643-AF9A-8C75CB9BA8D3}">
      <dgm:prSet/>
      <dgm:spPr/>
      <dgm:t>
        <a:bodyPr/>
        <a:lstStyle/>
        <a:p>
          <a:endParaRPr lang="en-US"/>
        </a:p>
      </dgm:t>
    </dgm:pt>
    <dgm:pt modelId="{F4D60B67-1BA1-DB49-853C-C3E134FA42EC}">
      <dgm:prSet phldrT="[Text]"/>
      <dgm:spPr/>
      <dgm:t>
        <a:bodyPr/>
        <a:lstStyle/>
        <a:p>
          <a:r>
            <a:rPr lang="en-US" dirty="0" smtClean="0"/>
            <a:t>Precalculus Algebra</a:t>
          </a:r>
          <a:endParaRPr lang="en-US" dirty="0"/>
        </a:p>
      </dgm:t>
    </dgm:pt>
    <dgm:pt modelId="{A63B327D-BEA9-C54E-9652-8B7400701250}" type="sibTrans" cxnId="{E45998C2-5A99-A748-A455-D948D0A7939E}">
      <dgm:prSet/>
      <dgm:spPr/>
      <dgm:t>
        <a:bodyPr/>
        <a:lstStyle/>
        <a:p>
          <a:endParaRPr lang="en-US"/>
        </a:p>
      </dgm:t>
    </dgm:pt>
    <dgm:pt modelId="{D9B58E71-56EB-DC49-8105-6D1632C1BF50}" type="parTrans" cxnId="{E45998C2-5A99-A748-A455-D948D0A7939E}">
      <dgm:prSet/>
      <dgm:spPr/>
      <dgm:t>
        <a:bodyPr/>
        <a:lstStyle/>
        <a:p>
          <a:endParaRPr lang="en-US"/>
        </a:p>
      </dgm:t>
    </dgm:pt>
    <dgm:pt modelId="{F1CC70F5-F0F0-1B4D-8821-F26092A2AF7A}">
      <dgm:prSet phldrT="[Text]"/>
      <dgm:spPr/>
      <dgm:t>
        <a:bodyPr/>
        <a:lstStyle/>
        <a:p>
          <a:endParaRPr lang="en-US" dirty="0"/>
        </a:p>
      </dgm:t>
    </dgm:pt>
    <dgm:pt modelId="{3C0F8605-6DAA-2844-BDBA-67D4862501FE}" type="sibTrans" cxnId="{DA83D9D5-26B4-434B-A96F-72AEF8E18BEB}">
      <dgm:prSet/>
      <dgm:spPr/>
      <dgm:t>
        <a:bodyPr/>
        <a:lstStyle/>
        <a:p>
          <a:endParaRPr lang="en-US"/>
        </a:p>
      </dgm:t>
    </dgm:pt>
    <dgm:pt modelId="{228296D2-72C6-9D43-A7BF-A58335AF3097}" type="parTrans" cxnId="{DA83D9D5-26B4-434B-A96F-72AEF8E18BEB}">
      <dgm:prSet/>
      <dgm:spPr/>
      <dgm:t>
        <a:bodyPr/>
        <a:lstStyle/>
        <a:p>
          <a:endParaRPr lang="en-US"/>
        </a:p>
      </dgm:t>
    </dgm:pt>
    <dgm:pt modelId="{12BBE4A6-038E-7E47-A177-577541953121}">
      <dgm:prSet phldrT="[Text]"/>
      <dgm:spPr/>
      <dgm:t>
        <a:bodyPr/>
        <a:lstStyle/>
        <a:p>
          <a:r>
            <a:rPr lang="en-US" dirty="0" smtClean="0"/>
            <a:t>Precalculus Trigonometry</a:t>
          </a:r>
          <a:endParaRPr lang="en-US" dirty="0"/>
        </a:p>
      </dgm:t>
    </dgm:pt>
    <dgm:pt modelId="{F94CB37B-8D4B-2249-B96E-DF6E43A8B53B}" type="parTrans" cxnId="{50C4B1C3-D99C-1440-B65D-72A69CB176CC}">
      <dgm:prSet/>
      <dgm:spPr/>
      <dgm:t>
        <a:bodyPr/>
        <a:lstStyle/>
        <a:p>
          <a:endParaRPr lang="en-US"/>
        </a:p>
      </dgm:t>
    </dgm:pt>
    <dgm:pt modelId="{16000B27-54A0-034A-A7A1-8BDDD60400E2}" type="sibTrans" cxnId="{50C4B1C3-D99C-1440-B65D-72A69CB176CC}">
      <dgm:prSet/>
      <dgm:spPr/>
      <dgm:t>
        <a:bodyPr/>
        <a:lstStyle/>
        <a:p>
          <a:endParaRPr lang="en-US"/>
        </a:p>
      </dgm:t>
    </dgm:pt>
    <dgm:pt modelId="{9FCC15F4-E16F-0D49-83EA-FD2DBA2AF415}">
      <dgm:prSet phldrT="[Text]"/>
      <dgm:spPr/>
      <dgm:t>
        <a:bodyPr/>
        <a:lstStyle/>
        <a:p>
          <a:r>
            <a:rPr lang="en-US" dirty="0" smtClean="0"/>
            <a:t>Essential Algebra B</a:t>
          </a:r>
          <a:endParaRPr lang="en-US" dirty="0"/>
        </a:p>
      </dgm:t>
    </dgm:pt>
    <dgm:pt modelId="{185D2606-4EA2-D546-8E46-C89296768CD3}" type="parTrans" cxnId="{27605D20-C71E-714C-ACBD-DD0EE964C698}">
      <dgm:prSet/>
      <dgm:spPr/>
      <dgm:t>
        <a:bodyPr/>
        <a:lstStyle/>
        <a:p>
          <a:endParaRPr lang="en-US"/>
        </a:p>
      </dgm:t>
    </dgm:pt>
    <dgm:pt modelId="{DCEDAA7E-01D5-0946-B7C6-BD3869831C03}" type="sibTrans" cxnId="{27605D20-C71E-714C-ACBD-DD0EE964C698}">
      <dgm:prSet/>
      <dgm:spPr/>
      <dgm:t>
        <a:bodyPr/>
        <a:lstStyle/>
        <a:p>
          <a:endParaRPr lang="en-US"/>
        </a:p>
      </dgm:t>
    </dgm:pt>
    <dgm:pt modelId="{893B16FD-2101-4245-BFBE-1E24F40FAA8F}">
      <dgm:prSet phldrT="[Text]"/>
      <dgm:spPr/>
      <dgm:t>
        <a:bodyPr/>
        <a:lstStyle/>
        <a:p>
          <a:endParaRPr lang="en-US" dirty="0"/>
        </a:p>
      </dgm:t>
    </dgm:pt>
    <dgm:pt modelId="{BF6ACDBF-3F9F-7643-A732-A74713D1A23E}" type="sibTrans" cxnId="{5A441CEF-357E-9D4F-AA25-3F39D4D4A030}">
      <dgm:prSet/>
      <dgm:spPr/>
      <dgm:t>
        <a:bodyPr/>
        <a:lstStyle/>
        <a:p>
          <a:endParaRPr lang="en-US"/>
        </a:p>
      </dgm:t>
    </dgm:pt>
    <dgm:pt modelId="{920915EA-DFE2-6A40-8EBD-6AAFC81BB868}" type="parTrans" cxnId="{5A441CEF-357E-9D4F-AA25-3F39D4D4A030}">
      <dgm:prSet/>
      <dgm:spPr/>
      <dgm:t>
        <a:bodyPr/>
        <a:lstStyle/>
        <a:p>
          <a:endParaRPr lang="en-US"/>
        </a:p>
      </dgm:t>
    </dgm:pt>
    <dgm:pt modelId="{AE2E1715-6821-5B49-8F63-1C78D8182621}" type="pres">
      <dgm:prSet presAssocID="{CD82715D-3359-E944-A242-86F51A2247E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3E7D6DE-F4BB-9047-AACE-3CB45EF45B2E}" type="pres">
      <dgm:prSet presAssocID="{FAD2F98C-028A-A241-B8BE-BE224504DD5A}" presName="hierRoot1" presStyleCnt="0"/>
      <dgm:spPr/>
    </dgm:pt>
    <dgm:pt modelId="{5665D540-C3D7-ED43-9DEF-5D386D224671}" type="pres">
      <dgm:prSet presAssocID="{FAD2F98C-028A-A241-B8BE-BE224504DD5A}" presName="composite" presStyleCnt="0"/>
      <dgm:spPr/>
    </dgm:pt>
    <dgm:pt modelId="{28C5CD1B-9DF3-4844-AA5F-73CE0C60620D}" type="pres">
      <dgm:prSet presAssocID="{FAD2F98C-028A-A241-B8BE-BE224504DD5A}" presName="image" presStyleLbl="node0" presStyleIdx="0" presStyleCnt="2" custScaleX="147057" custScaleY="147057" custLinFactX="-16796" custLinFactNeighborX="-100000" custLinFactNeighborY="-71178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1FF3E742-53EA-4E4E-8808-22B6757A74B4}" type="pres">
      <dgm:prSet presAssocID="{FAD2F98C-028A-A241-B8BE-BE224504DD5A}" presName="text" presStyleLbl="revTx" presStyleIdx="0" presStyleCnt="9" custScaleX="147685" custScaleY="147057" custLinFactNeighborX="-37997" custLinFactNeighborY="-82072">
        <dgm:presLayoutVars>
          <dgm:chPref val="3"/>
        </dgm:presLayoutVars>
      </dgm:prSet>
      <dgm:spPr/>
    </dgm:pt>
    <dgm:pt modelId="{37B3E998-A5BF-C646-ADF7-D8C9A2AAD8FB}" type="pres">
      <dgm:prSet presAssocID="{FAD2F98C-028A-A241-B8BE-BE224504DD5A}" presName="hierChild2" presStyleCnt="0"/>
      <dgm:spPr/>
    </dgm:pt>
    <dgm:pt modelId="{ADA038BA-C281-F44E-8E50-9775FEDE2A70}" type="pres">
      <dgm:prSet presAssocID="{920915EA-DFE2-6A40-8EBD-6AAFC81BB868}" presName="Name10" presStyleLbl="parChTrans1D2" presStyleIdx="0" presStyleCnt="4" custSzX="288549" custSzY="451706"/>
      <dgm:spPr/>
    </dgm:pt>
    <dgm:pt modelId="{3F1E4CC4-2106-434A-8533-5EED64693425}" type="pres">
      <dgm:prSet presAssocID="{893B16FD-2101-4245-BFBE-1E24F40FAA8F}" presName="hierRoot2" presStyleCnt="0"/>
      <dgm:spPr/>
    </dgm:pt>
    <dgm:pt modelId="{70AE4BEC-5CA1-B34C-B3FE-331E4E99B6D5}" type="pres">
      <dgm:prSet presAssocID="{893B16FD-2101-4245-BFBE-1E24F40FAA8F}" presName="composite2" presStyleCnt="0"/>
      <dgm:spPr/>
    </dgm:pt>
    <dgm:pt modelId="{BA5806CB-7990-8941-972B-543F52C87DB1}" type="pres">
      <dgm:prSet presAssocID="{893B16FD-2101-4245-BFBE-1E24F40FAA8F}" presName="image2" presStyleLbl="node2" presStyleIdx="0" presStyleCnt="4" custScaleX="147057" custScaleY="147057" custLinFactX="100000" custLinFactNeighborX="116579" custLinFactNeighborY="-8407"/>
      <dgm:spPr>
        <a:noFill/>
        <a:ln>
          <a:noFill/>
        </a:ln>
      </dgm:spPr>
    </dgm:pt>
    <dgm:pt modelId="{05DB53E3-93BB-B54D-AA0E-1E04770353DF}" type="pres">
      <dgm:prSet presAssocID="{893B16FD-2101-4245-BFBE-1E24F40FAA8F}" presName="text2" presStyleLbl="revTx" presStyleIdx="1" presStyleCnt="9" custScaleX="147057" custScaleY="60833" custLinFactNeighborX="6919" custLinFactNeighborY="256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7CDF0A-3AB8-F84F-8E42-7DD81142D511}" type="pres">
      <dgm:prSet presAssocID="{893B16FD-2101-4245-BFBE-1E24F40FAA8F}" presName="hierChild3" presStyleCnt="0"/>
      <dgm:spPr/>
    </dgm:pt>
    <dgm:pt modelId="{320D0CF6-0207-1340-8FB8-270099506F9D}" type="pres">
      <dgm:prSet presAssocID="{D9B58E71-56EB-DC49-8105-6D1632C1BF50}" presName="Name17" presStyleLbl="parChTrans1D3" presStyleIdx="0" presStyleCnt="3" custSzX="883952" custSzY="429150"/>
      <dgm:spPr/>
    </dgm:pt>
    <dgm:pt modelId="{0A339AE7-9BD3-684E-81B4-ADAD1752A456}" type="pres">
      <dgm:prSet presAssocID="{F4D60B67-1BA1-DB49-853C-C3E134FA42EC}" presName="hierRoot3" presStyleCnt="0"/>
      <dgm:spPr/>
    </dgm:pt>
    <dgm:pt modelId="{BA73B4C7-FF1A-9043-ACA8-88635067DFD1}" type="pres">
      <dgm:prSet presAssocID="{F4D60B67-1BA1-DB49-853C-C3E134FA42EC}" presName="composite3" presStyleCnt="0"/>
      <dgm:spPr/>
    </dgm:pt>
    <dgm:pt modelId="{FE2078B8-BA70-1743-AAD2-F82C7358D349}" type="pres">
      <dgm:prSet presAssocID="{F4D60B67-1BA1-DB49-853C-C3E134FA42EC}" presName="image3" presStyleLbl="node3" presStyleIdx="0" presStyleCnt="3" custScaleX="147057" custScaleY="147057" custLinFactNeighborX="21953" custLinFactNeighborY="3935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5">
              <a:lumMod val="75000"/>
            </a:schemeClr>
          </a:solidFill>
        </a:ln>
      </dgm:spPr>
    </dgm:pt>
    <dgm:pt modelId="{090F822C-0F8A-E740-BA6D-A25A29979986}" type="pres">
      <dgm:prSet presAssocID="{F4D60B67-1BA1-DB49-853C-C3E134FA42EC}" presName="text3" presStyleLbl="revTx" presStyleIdx="2" presStyleCnt="9" custScaleX="147057" custScaleY="147057" custLinFactNeighborX="52669" custLinFactNeighborY="35185">
        <dgm:presLayoutVars>
          <dgm:chPref val="3"/>
        </dgm:presLayoutVars>
      </dgm:prSet>
      <dgm:spPr/>
    </dgm:pt>
    <dgm:pt modelId="{EE062FAF-8D4C-CB49-8654-C8CE94270A1F}" type="pres">
      <dgm:prSet presAssocID="{F4D60B67-1BA1-DB49-853C-C3E134FA42EC}" presName="hierChild4" presStyleCnt="0"/>
      <dgm:spPr/>
    </dgm:pt>
    <dgm:pt modelId="{B5EF0E05-A7EB-5141-80D5-85F9C1E41166}" type="pres">
      <dgm:prSet presAssocID="{228296D2-72C6-9D43-A7BF-A58335AF3097}" presName="Name10" presStyleLbl="parChTrans1D2" presStyleIdx="1" presStyleCnt="4" custSzX="76034" custSzY="615901"/>
      <dgm:spPr/>
    </dgm:pt>
    <dgm:pt modelId="{99C108C8-5D98-C742-8250-3087C4A4A374}" type="pres">
      <dgm:prSet presAssocID="{F1CC70F5-F0F0-1B4D-8821-F26092A2AF7A}" presName="hierRoot2" presStyleCnt="0"/>
      <dgm:spPr/>
    </dgm:pt>
    <dgm:pt modelId="{15ACE33D-AC65-7346-8CCF-B7B10D6208F1}" type="pres">
      <dgm:prSet presAssocID="{F1CC70F5-F0F0-1B4D-8821-F26092A2AF7A}" presName="composite2" presStyleCnt="0"/>
      <dgm:spPr/>
    </dgm:pt>
    <dgm:pt modelId="{2AEE51E9-40A2-014F-9279-F318DA000D30}" type="pres">
      <dgm:prSet presAssocID="{F1CC70F5-F0F0-1B4D-8821-F26092A2AF7A}" presName="image2" presStyleLbl="node2" presStyleIdx="1" presStyleCnt="4" custScaleX="147057" custScaleY="147057" custLinFactX="-16773" custLinFactNeighborX="-100000" custLinFactNeighborY="25759"/>
      <dgm:spPr>
        <a:noFill/>
        <a:ln>
          <a:noFill/>
        </a:ln>
      </dgm:spPr>
    </dgm:pt>
    <dgm:pt modelId="{EF0BEBCC-C423-BD4D-BAB0-4FA8EB39241B}" type="pres">
      <dgm:prSet presAssocID="{F1CC70F5-F0F0-1B4D-8821-F26092A2AF7A}" presName="text2" presStyleLbl="revTx" presStyleIdx="3" presStyleCnt="9" custScaleX="147057" custScaleY="147057" custLinFactNeighborX="-25139" custLinFactNeighborY="-56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ABF09A-43D0-C74D-B717-F34824EB8EA5}" type="pres">
      <dgm:prSet presAssocID="{F1CC70F5-F0F0-1B4D-8821-F26092A2AF7A}" presName="hierChild3" presStyleCnt="0"/>
      <dgm:spPr/>
    </dgm:pt>
    <dgm:pt modelId="{5B4F7E8D-DDF7-DF4B-AAC3-1159547B5361}" type="pres">
      <dgm:prSet presAssocID="{F94CB37B-8D4B-2249-B96E-DF6E43A8B53B}" presName="Name17" presStyleLbl="parChTrans1D3" presStyleIdx="1" presStyleCnt="3" custSzX="712238" custSzY="266225"/>
      <dgm:spPr/>
    </dgm:pt>
    <dgm:pt modelId="{5EAA4D28-CA8F-BA45-A6C9-E70118C33695}" type="pres">
      <dgm:prSet presAssocID="{12BBE4A6-038E-7E47-A177-577541953121}" presName="hierRoot3" presStyleCnt="0"/>
      <dgm:spPr/>
    </dgm:pt>
    <dgm:pt modelId="{203A7C65-15CE-4046-A5FB-B280DA5DF380}" type="pres">
      <dgm:prSet presAssocID="{12BBE4A6-038E-7E47-A177-577541953121}" presName="composite3" presStyleCnt="0"/>
      <dgm:spPr/>
    </dgm:pt>
    <dgm:pt modelId="{100919A4-BADB-1642-A2B5-B07EBCB95272}" type="pres">
      <dgm:prSet presAssocID="{12BBE4A6-038E-7E47-A177-577541953121}" presName="image3" presStyleLbl="node3" presStyleIdx="1" presStyleCnt="3" custScaleX="147057" custScaleY="147057" custLinFactNeighborX="21953" custLinFactNeighborY="3935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</dgm:pt>
    <dgm:pt modelId="{38AE6398-AAD4-C745-A0D2-5F6F510AB43F}" type="pres">
      <dgm:prSet presAssocID="{12BBE4A6-038E-7E47-A177-577541953121}" presName="text3" presStyleLbl="revTx" presStyleIdx="4" presStyleCnt="9" custScaleX="147057" custScaleY="147057" custLinFactNeighborX="53615" custLinFactNeighborY="39333">
        <dgm:presLayoutVars>
          <dgm:chPref val="3"/>
        </dgm:presLayoutVars>
      </dgm:prSet>
      <dgm:spPr/>
    </dgm:pt>
    <dgm:pt modelId="{07CD8497-8057-6242-BA92-BF885B5166FB}" type="pres">
      <dgm:prSet presAssocID="{12BBE4A6-038E-7E47-A177-577541953121}" presName="hierChild4" presStyleCnt="0"/>
      <dgm:spPr/>
    </dgm:pt>
    <dgm:pt modelId="{944D5A89-E76E-1043-9ADF-2F35962C0C3E}" type="pres">
      <dgm:prSet presAssocID="{85788F19-53ED-B24F-98F0-D4DF5DB85686}" presName="Name10" presStyleLbl="parChTrans1D2" presStyleIdx="2" presStyleCnt="4" custSzX="2222222" custSzY="493049"/>
      <dgm:spPr/>
    </dgm:pt>
    <dgm:pt modelId="{49B5926F-EFBD-FD4F-9A96-47645E90DE05}" type="pres">
      <dgm:prSet presAssocID="{6606989A-0D13-BC47-A2CA-167EA4C9B054}" presName="hierRoot2" presStyleCnt="0"/>
      <dgm:spPr/>
    </dgm:pt>
    <dgm:pt modelId="{897059DC-FFE6-1C4F-9B1D-8823E9C261E7}" type="pres">
      <dgm:prSet presAssocID="{6606989A-0D13-BC47-A2CA-167EA4C9B054}" presName="composite2" presStyleCnt="0"/>
      <dgm:spPr/>
    </dgm:pt>
    <dgm:pt modelId="{A4C679EA-EE5C-3545-B1F0-C916AE8D07A5}" type="pres">
      <dgm:prSet presAssocID="{6606989A-0D13-BC47-A2CA-167EA4C9B054}" presName="image2" presStyleLbl="node2" presStyleIdx="2" presStyleCnt="4" custScaleX="147057" custScaleY="147057" custLinFactNeighborX="-56666" custLinFactNeighborY="-3025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pattFill prst="dkHorz">
          <a:fgClr>
            <a:schemeClr val="tx1"/>
          </a:fgClr>
          <a:bgClr>
            <a:schemeClr val="accent5">
              <a:lumMod val="60000"/>
              <a:lumOff val="40000"/>
            </a:schemeClr>
          </a:bgClr>
        </a:pattFill>
        <a:ln>
          <a:solidFill>
            <a:schemeClr val="tx1"/>
          </a:solidFill>
        </a:ln>
        <a:scene3d>
          <a:camera prst="orthographicFront">
            <a:rot lat="0" lon="0" rev="0"/>
          </a:camera>
          <a:lightRig rig="twoPt" dir="tl">
            <a:rot lat="0" lon="0" rev="4500000"/>
          </a:lightRig>
        </a:scene3d>
        <a:sp3d>
          <a:bevelT w="101600" h="120650"/>
        </a:sp3d>
      </dgm:spPr>
    </dgm:pt>
    <dgm:pt modelId="{FC2700A1-356A-B045-B4C2-525C53A79227}" type="pres">
      <dgm:prSet presAssocID="{6606989A-0D13-BC47-A2CA-167EA4C9B054}" presName="text2" presStyleLbl="revTx" presStyleIdx="5" presStyleCnt="9" custScaleX="147057" custScaleY="147057" custLinFactNeighborX="-341" custLinFactNeighborY="-5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C0305B-CC23-2F4D-AFDD-8B44152FDAE0}" type="pres">
      <dgm:prSet presAssocID="{6606989A-0D13-BC47-A2CA-167EA4C9B054}" presName="hierChild3" presStyleCnt="0"/>
      <dgm:spPr/>
    </dgm:pt>
    <dgm:pt modelId="{D088430E-84B1-A44A-87BA-38A70B47E183}" type="pres">
      <dgm:prSet presAssocID="{185D2606-4EA2-D546-8E46-C89296768CD3}" presName="Name17" presStyleLbl="parChTrans1D3" presStyleIdx="2" presStyleCnt="3" custSzX="522284" custSzY="369359"/>
      <dgm:spPr/>
    </dgm:pt>
    <dgm:pt modelId="{11AB66D7-8927-344F-AF10-1796E01B9197}" type="pres">
      <dgm:prSet presAssocID="{9FCC15F4-E16F-0D49-83EA-FD2DBA2AF415}" presName="hierRoot3" presStyleCnt="0"/>
      <dgm:spPr/>
    </dgm:pt>
    <dgm:pt modelId="{B2A319C6-DA00-454D-A970-FE085C2A8B35}" type="pres">
      <dgm:prSet presAssocID="{9FCC15F4-E16F-0D49-83EA-FD2DBA2AF415}" presName="composite3" presStyleCnt="0"/>
      <dgm:spPr/>
    </dgm:pt>
    <dgm:pt modelId="{BFB80113-693E-AD48-9B54-831D6AD320B4}" type="pres">
      <dgm:prSet presAssocID="{9FCC15F4-E16F-0D49-83EA-FD2DBA2AF415}" presName="image3" presStyleLbl="node3" presStyleIdx="2" presStyleCnt="3" custScaleX="147057" custScaleY="147057" custLinFactX="37635" custLinFactNeighborX="100000" custLinFactNeighborY="41002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pattFill prst="dkHorz">
          <a:fgClr>
            <a:schemeClr val="tx1"/>
          </a:fgClr>
          <a:bgClr>
            <a:schemeClr val="accent5">
              <a:lumMod val="60000"/>
              <a:lumOff val="40000"/>
            </a:schemeClr>
          </a:bgClr>
        </a:pattFill>
        <a:ln w="9525" cmpd="sng">
          <a:solidFill>
            <a:schemeClr val="tx1"/>
          </a:solidFill>
        </a:ln>
        <a:scene3d>
          <a:camera prst="orthographicFront"/>
          <a:lightRig rig="threePt" dir="t"/>
        </a:scene3d>
        <a:sp3d>
          <a:bevelT w="101600" h="120650"/>
        </a:sp3d>
      </dgm:spPr>
    </dgm:pt>
    <dgm:pt modelId="{C2AE7613-DA43-844B-BFE6-5D7598DDDAF7}" type="pres">
      <dgm:prSet presAssocID="{9FCC15F4-E16F-0D49-83EA-FD2DBA2AF415}" presName="text3" presStyleLbl="revTx" presStyleIdx="6" presStyleCnt="9" custScaleX="147057" custScaleY="147057" custLinFactX="26642" custLinFactNeighborX="100000" custLinFactNeighborY="38021">
        <dgm:presLayoutVars>
          <dgm:chPref val="3"/>
        </dgm:presLayoutVars>
      </dgm:prSet>
      <dgm:spPr/>
    </dgm:pt>
    <dgm:pt modelId="{EA03C8EA-FF92-C645-A641-AD11A413D89B}" type="pres">
      <dgm:prSet presAssocID="{9FCC15F4-E16F-0D49-83EA-FD2DBA2AF415}" presName="hierChild4" presStyleCnt="0"/>
      <dgm:spPr/>
    </dgm:pt>
    <dgm:pt modelId="{DBDBE998-CBFE-AA4D-8A74-0FBA31D272E9}" type="pres">
      <dgm:prSet presAssocID="{299F0442-8097-5F42-9DC7-1F22A7DF9315}" presName="hierRoot1" presStyleCnt="0"/>
      <dgm:spPr/>
    </dgm:pt>
    <dgm:pt modelId="{0438436F-BA73-0647-95D9-794F9ADB3008}" type="pres">
      <dgm:prSet presAssocID="{299F0442-8097-5F42-9DC7-1F22A7DF9315}" presName="composite" presStyleCnt="0"/>
      <dgm:spPr/>
    </dgm:pt>
    <dgm:pt modelId="{6515D57F-B1FA-7A4A-A001-6EA2962A427B}" type="pres">
      <dgm:prSet presAssocID="{299F0442-8097-5F42-9DC7-1F22A7DF9315}" presName="image" presStyleLbl="node0" presStyleIdx="1" presStyleCnt="2" custScaleX="147057" custScaleY="147057" custLinFactNeighborX="-80251" custLinFactNeighborY="-79689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43ECA6CD-4216-4849-AB13-2902AE3BEAD3}" type="pres">
      <dgm:prSet presAssocID="{299F0442-8097-5F42-9DC7-1F22A7DF9315}" presName="text" presStyleLbl="revTx" presStyleIdx="7" presStyleCnt="9" custScaleX="147057" custScaleY="147057" custLinFactNeighborX="-23845" custLinFactNeighborY="-821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A722B3-D9DC-F643-89A0-DB80B6B92966}" type="pres">
      <dgm:prSet presAssocID="{299F0442-8097-5F42-9DC7-1F22A7DF9315}" presName="hierChild2" presStyleCnt="0"/>
      <dgm:spPr/>
    </dgm:pt>
    <dgm:pt modelId="{EF99B487-ABD0-584B-A72E-8E93E8E52FAE}" type="pres">
      <dgm:prSet presAssocID="{C4F4F59F-D389-2549-9DFC-073E1512A3DD}" presName="Name10" presStyleLbl="parChTrans1D2" presStyleIdx="3" presStyleCnt="4" custSzX="76034" custSzY="513460"/>
      <dgm:spPr/>
    </dgm:pt>
    <dgm:pt modelId="{30D13D2D-AD43-DA48-ACB4-EC56C5A8C009}" type="pres">
      <dgm:prSet presAssocID="{8F2A2F9F-797E-E742-B1EB-6AEF5CE1BB11}" presName="hierRoot2" presStyleCnt="0"/>
      <dgm:spPr/>
    </dgm:pt>
    <dgm:pt modelId="{BC6B68AE-2A32-5046-B9F0-218B0623B043}" type="pres">
      <dgm:prSet presAssocID="{8F2A2F9F-797E-E742-B1EB-6AEF5CE1BB11}" presName="composite2" presStyleCnt="0"/>
      <dgm:spPr/>
    </dgm:pt>
    <dgm:pt modelId="{A39454F9-20E3-A544-A740-30737DE7AA89}" type="pres">
      <dgm:prSet presAssocID="{8F2A2F9F-797E-E742-B1EB-6AEF5CE1BB11}" presName="image2" presStyleLbl="node2" presStyleIdx="3" presStyleCnt="4" custScaleX="147057" custScaleY="147057" custLinFactNeighborX="-78198" custLinFactNeighborY="-752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pattFill prst="dkHorz">
          <a:fgClr>
            <a:schemeClr val="tx1"/>
          </a:fgClr>
          <a:bgClr>
            <a:schemeClr val="bg1"/>
          </a:bgClr>
        </a:pattFill>
        <a:ln>
          <a:solidFill>
            <a:schemeClr val="tx1"/>
          </a:solidFill>
        </a:ln>
        <a:scene3d>
          <a:camera prst="orthographicFront">
            <a:rot lat="0" lon="0" rev="0"/>
          </a:camera>
          <a:lightRig rig="twoPt" dir="tl">
            <a:rot lat="0" lon="0" rev="4500000"/>
          </a:lightRig>
        </a:scene3d>
        <a:sp3d>
          <a:bevelT w="101600" h="120650"/>
        </a:sp3d>
      </dgm:spPr>
      <dgm:t>
        <a:bodyPr/>
        <a:lstStyle/>
        <a:p>
          <a:endParaRPr lang="en-US"/>
        </a:p>
      </dgm:t>
    </dgm:pt>
    <dgm:pt modelId="{4D591FB3-92BE-CF4C-9592-673880A27AB2}" type="pres">
      <dgm:prSet presAssocID="{8F2A2F9F-797E-E742-B1EB-6AEF5CE1BB11}" presName="text2" presStyleLbl="revTx" presStyleIdx="8" presStyleCnt="9" custScaleX="152927" custScaleY="147057" custLinFactNeighborX="-25235" custLinFactNeighborY="-5745">
        <dgm:presLayoutVars>
          <dgm:chPref val="3"/>
        </dgm:presLayoutVars>
      </dgm:prSet>
      <dgm:spPr/>
    </dgm:pt>
    <dgm:pt modelId="{BE33649C-3BCD-2C4F-A4D2-7F1ED56AF83E}" type="pres">
      <dgm:prSet presAssocID="{8F2A2F9F-797E-E742-B1EB-6AEF5CE1BB11}" presName="hierChild3" presStyleCnt="0"/>
      <dgm:spPr/>
    </dgm:pt>
  </dgm:ptLst>
  <dgm:cxnLst>
    <dgm:cxn modelId="{6E47C92E-3D26-E349-980A-99C62448E271}" type="presOf" srcId="{228296D2-72C6-9D43-A7BF-A58335AF3097}" destId="{B5EF0E05-A7EB-5141-80D5-85F9C1E41166}" srcOrd="0" destOrd="0" presId="urn:microsoft.com/office/officeart/2009/layout/CirclePictureHierarchy"/>
    <dgm:cxn modelId="{653CEA3F-AC66-1C43-84D9-211F058B2C61}" type="presOf" srcId="{6606989A-0D13-BC47-A2CA-167EA4C9B054}" destId="{FC2700A1-356A-B045-B4C2-525C53A79227}" srcOrd="0" destOrd="0" presId="urn:microsoft.com/office/officeart/2009/layout/CirclePictureHierarchy"/>
    <dgm:cxn modelId="{79682DEC-846B-4744-B0A1-059FA791FAE4}" type="presOf" srcId="{F1CC70F5-F0F0-1B4D-8821-F26092A2AF7A}" destId="{EF0BEBCC-C423-BD4D-BAB0-4FA8EB39241B}" srcOrd="0" destOrd="0" presId="urn:microsoft.com/office/officeart/2009/layout/CirclePictureHierarchy"/>
    <dgm:cxn modelId="{E6231A95-8347-1243-B7C4-306CDC3D7B57}" type="presOf" srcId="{299F0442-8097-5F42-9DC7-1F22A7DF9315}" destId="{43ECA6CD-4216-4849-AB13-2902AE3BEAD3}" srcOrd="0" destOrd="0" presId="urn:microsoft.com/office/officeart/2009/layout/CirclePictureHierarchy"/>
    <dgm:cxn modelId="{8A6AD08B-600B-DE4D-AFC8-BB065A65A4FD}" type="presOf" srcId="{FAD2F98C-028A-A241-B8BE-BE224504DD5A}" destId="{1FF3E742-53EA-4E4E-8808-22B6757A74B4}" srcOrd="0" destOrd="0" presId="urn:microsoft.com/office/officeart/2009/layout/CirclePictureHierarchy"/>
    <dgm:cxn modelId="{80FD29A5-92B0-1541-8BF5-A16D2406BC1D}" type="presOf" srcId="{CD82715D-3359-E944-A242-86F51A2247E2}" destId="{AE2E1715-6821-5B49-8F63-1C78D8182621}" srcOrd="0" destOrd="0" presId="urn:microsoft.com/office/officeart/2009/layout/CirclePictureHierarchy"/>
    <dgm:cxn modelId="{85055411-8E31-A841-95E2-7535DF7770BA}" type="presOf" srcId="{F94CB37B-8D4B-2249-B96E-DF6E43A8B53B}" destId="{5B4F7E8D-DDF7-DF4B-AAC3-1159547B5361}" srcOrd="0" destOrd="0" presId="urn:microsoft.com/office/officeart/2009/layout/CirclePictureHierarchy"/>
    <dgm:cxn modelId="{622245FC-624E-6B4E-9EC2-7BF24AAD8EDE}" type="presOf" srcId="{185D2606-4EA2-D546-8E46-C89296768CD3}" destId="{D088430E-84B1-A44A-87BA-38A70B47E183}" srcOrd="0" destOrd="0" presId="urn:microsoft.com/office/officeart/2009/layout/CirclePictureHierarchy"/>
    <dgm:cxn modelId="{158E00AE-89D0-B346-A7B0-2DC73C7746B8}" type="presOf" srcId="{8F2A2F9F-797E-E742-B1EB-6AEF5CE1BB11}" destId="{4D591FB3-92BE-CF4C-9592-673880A27AB2}" srcOrd="0" destOrd="0" presId="urn:microsoft.com/office/officeart/2009/layout/CirclePictureHierarchy"/>
    <dgm:cxn modelId="{1ACABDEF-5390-D541-86BB-37C7545287D0}" srcId="{CD82715D-3359-E944-A242-86F51A2247E2}" destId="{FAD2F98C-028A-A241-B8BE-BE224504DD5A}" srcOrd="0" destOrd="0" parTransId="{66E24BAB-ED4A-1C44-B693-E06040F1E0F5}" sibTransId="{561A2205-9B6F-834A-82AA-56E784909326}"/>
    <dgm:cxn modelId="{5A441CEF-357E-9D4F-AA25-3F39D4D4A030}" srcId="{FAD2F98C-028A-A241-B8BE-BE224504DD5A}" destId="{893B16FD-2101-4245-BFBE-1E24F40FAA8F}" srcOrd="0" destOrd="0" parTransId="{920915EA-DFE2-6A40-8EBD-6AAFC81BB868}" sibTransId="{BF6ACDBF-3F9F-7643-A732-A74713D1A23E}"/>
    <dgm:cxn modelId="{DF1FDAD0-43AF-7D49-B347-2103F068E663}" type="presOf" srcId="{D9B58E71-56EB-DC49-8105-6D1632C1BF50}" destId="{320D0CF6-0207-1340-8FB8-270099506F9D}" srcOrd="0" destOrd="0" presId="urn:microsoft.com/office/officeart/2009/layout/CirclePictureHierarchy"/>
    <dgm:cxn modelId="{3D2C73B4-CE62-1041-9FCE-9DAABD781CDD}" srcId="{FAD2F98C-028A-A241-B8BE-BE224504DD5A}" destId="{6606989A-0D13-BC47-A2CA-167EA4C9B054}" srcOrd="2" destOrd="0" parTransId="{85788F19-53ED-B24F-98F0-D4DF5DB85686}" sibTransId="{F4EBEB74-8E82-5D4E-BEEF-D2A29F72D78C}"/>
    <dgm:cxn modelId="{9F9DE47D-6028-6E4A-A4A3-B87A330F788E}" type="presOf" srcId="{F4D60B67-1BA1-DB49-853C-C3E134FA42EC}" destId="{090F822C-0F8A-E740-BA6D-A25A29979986}" srcOrd="0" destOrd="0" presId="urn:microsoft.com/office/officeart/2009/layout/CirclePictureHierarchy"/>
    <dgm:cxn modelId="{699A0029-0B99-4947-8788-98A5ACCB11B9}" type="presOf" srcId="{12BBE4A6-038E-7E47-A177-577541953121}" destId="{38AE6398-AAD4-C745-A0D2-5F6F510AB43F}" srcOrd="0" destOrd="0" presId="urn:microsoft.com/office/officeart/2009/layout/CirclePictureHierarchy"/>
    <dgm:cxn modelId="{6866D170-7CBC-6041-82AE-72A78243F871}" type="presOf" srcId="{C4F4F59F-D389-2549-9DFC-073E1512A3DD}" destId="{EF99B487-ABD0-584B-A72E-8E93E8E52FAE}" srcOrd="0" destOrd="0" presId="urn:microsoft.com/office/officeart/2009/layout/CirclePictureHierarchy"/>
    <dgm:cxn modelId="{50C4B1C3-D99C-1440-B65D-72A69CB176CC}" srcId="{F1CC70F5-F0F0-1B4D-8821-F26092A2AF7A}" destId="{12BBE4A6-038E-7E47-A177-577541953121}" srcOrd="0" destOrd="0" parTransId="{F94CB37B-8D4B-2249-B96E-DF6E43A8B53B}" sibTransId="{16000B27-54A0-034A-A7A1-8BDDD60400E2}"/>
    <dgm:cxn modelId="{DA83D9D5-26B4-434B-A96F-72AEF8E18BEB}" srcId="{FAD2F98C-028A-A241-B8BE-BE224504DD5A}" destId="{F1CC70F5-F0F0-1B4D-8821-F26092A2AF7A}" srcOrd="1" destOrd="0" parTransId="{228296D2-72C6-9D43-A7BF-A58335AF3097}" sibTransId="{3C0F8605-6DAA-2844-BDBA-67D4862501FE}"/>
    <dgm:cxn modelId="{E45998C2-5A99-A748-A455-D948D0A7939E}" srcId="{893B16FD-2101-4245-BFBE-1E24F40FAA8F}" destId="{F4D60B67-1BA1-DB49-853C-C3E134FA42EC}" srcOrd="0" destOrd="0" parTransId="{D9B58E71-56EB-DC49-8105-6D1632C1BF50}" sibTransId="{A63B327D-BEA9-C54E-9652-8B7400701250}"/>
    <dgm:cxn modelId="{B52F9C6A-7E50-2643-AF9A-8C75CB9BA8D3}" srcId="{299F0442-8097-5F42-9DC7-1F22A7DF9315}" destId="{8F2A2F9F-797E-E742-B1EB-6AEF5CE1BB11}" srcOrd="0" destOrd="0" parTransId="{C4F4F59F-D389-2549-9DFC-073E1512A3DD}" sibTransId="{C0781CDC-6020-FC45-8B5E-E80D43F59BCC}"/>
    <dgm:cxn modelId="{27605D20-C71E-714C-ACBD-DD0EE964C698}" srcId="{6606989A-0D13-BC47-A2CA-167EA4C9B054}" destId="{9FCC15F4-E16F-0D49-83EA-FD2DBA2AF415}" srcOrd="0" destOrd="0" parTransId="{185D2606-4EA2-D546-8E46-C89296768CD3}" sibTransId="{DCEDAA7E-01D5-0946-B7C6-BD3869831C03}"/>
    <dgm:cxn modelId="{964BAF5A-4F20-7945-8D0F-3448BB292372}" srcId="{CD82715D-3359-E944-A242-86F51A2247E2}" destId="{299F0442-8097-5F42-9DC7-1F22A7DF9315}" srcOrd="1" destOrd="0" parTransId="{E7032C55-8860-D543-A03A-0FE8A73FEFE7}" sibTransId="{71F00F86-EB59-FB47-9452-D350DF342EEC}"/>
    <dgm:cxn modelId="{FEF04D2D-7FAF-C743-8589-EFD36086C212}" type="presOf" srcId="{893B16FD-2101-4245-BFBE-1E24F40FAA8F}" destId="{05DB53E3-93BB-B54D-AA0E-1E04770353DF}" srcOrd="0" destOrd="0" presId="urn:microsoft.com/office/officeart/2009/layout/CirclePictureHierarchy"/>
    <dgm:cxn modelId="{707ED1A5-A23E-874A-8E9F-738F65C1D1AD}" type="presOf" srcId="{85788F19-53ED-B24F-98F0-D4DF5DB85686}" destId="{944D5A89-E76E-1043-9ADF-2F35962C0C3E}" srcOrd="0" destOrd="0" presId="urn:microsoft.com/office/officeart/2009/layout/CirclePictureHierarchy"/>
    <dgm:cxn modelId="{6B5E7F96-1B80-A249-9FC6-2CBDFC3426D8}" type="presOf" srcId="{920915EA-DFE2-6A40-8EBD-6AAFC81BB868}" destId="{ADA038BA-C281-F44E-8E50-9775FEDE2A70}" srcOrd="0" destOrd="0" presId="urn:microsoft.com/office/officeart/2009/layout/CirclePictureHierarchy"/>
    <dgm:cxn modelId="{E2F27820-0968-0B4B-A6CF-72FE71267492}" type="presOf" srcId="{9FCC15F4-E16F-0D49-83EA-FD2DBA2AF415}" destId="{C2AE7613-DA43-844B-BFE6-5D7598DDDAF7}" srcOrd="0" destOrd="0" presId="urn:microsoft.com/office/officeart/2009/layout/CirclePictureHierarchy"/>
    <dgm:cxn modelId="{8A120E73-6744-7143-A55B-822A03437336}" type="presParOf" srcId="{AE2E1715-6821-5B49-8F63-1C78D8182621}" destId="{63E7D6DE-F4BB-9047-AACE-3CB45EF45B2E}" srcOrd="0" destOrd="0" presId="urn:microsoft.com/office/officeart/2009/layout/CirclePictureHierarchy"/>
    <dgm:cxn modelId="{B8728817-5626-574B-A7AA-47DAF5D56553}" type="presParOf" srcId="{63E7D6DE-F4BB-9047-AACE-3CB45EF45B2E}" destId="{5665D540-C3D7-ED43-9DEF-5D386D224671}" srcOrd="0" destOrd="0" presId="urn:microsoft.com/office/officeart/2009/layout/CirclePictureHierarchy"/>
    <dgm:cxn modelId="{B7AAB08B-2995-0547-ADA7-B949565E96F8}" type="presParOf" srcId="{5665D540-C3D7-ED43-9DEF-5D386D224671}" destId="{28C5CD1B-9DF3-4844-AA5F-73CE0C60620D}" srcOrd="0" destOrd="0" presId="urn:microsoft.com/office/officeart/2009/layout/CirclePictureHierarchy"/>
    <dgm:cxn modelId="{449DC04C-27B5-BB48-9A1F-80B70F766686}" type="presParOf" srcId="{5665D540-C3D7-ED43-9DEF-5D386D224671}" destId="{1FF3E742-53EA-4E4E-8808-22B6757A74B4}" srcOrd="1" destOrd="0" presId="urn:microsoft.com/office/officeart/2009/layout/CirclePictureHierarchy"/>
    <dgm:cxn modelId="{924FB10C-3E61-D44B-80EE-9AAB77B168EA}" type="presParOf" srcId="{63E7D6DE-F4BB-9047-AACE-3CB45EF45B2E}" destId="{37B3E998-A5BF-C646-ADF7-D8C9A2AAD8FB}" srcOrd="1" destOrd="0" presId="urn:microsoft.com/office/officeart/2009/layout/CirclePictureHierarchy"/>
    <dgm:cxn modelId="{65474B02-5DD3-0042-B74D-5225DEEFBE9A}" type="presParOf" srcId="{37B3E998-A5BF-C646-ADF7-D8C9A2AAD8FB}" destId="{ADA038BA-C281-F44E-8E50-9775FEDE2A70}" srcOrd="0" destOrd="0" presId="urn:microsoft.com/office/officeart/2009/layout/CirclePictureHierarchy"/>
    <dgm:cxn modelId="{7E6CAFD9-4682-2247-AE37-281AEA133248}" type="presParOf" srcId="{37B3E998-A5BF-C646-ADF7-D8C9A2AAD8FB}" destId="{3F1E4CC4-2106-434A-8533-5EED64693425}" srcOrd="1" destOrd="0" presId="urn:microsoft.com/office/officeart/2009/layout/CirclePictureHierarchy"/>
    <dgm:cxn modelId="{232A5F01-00F1-F94B-8584-9E23DDD0CBFF}" type="presParOf" srcId="{3F1E4CC4-2106-434A-8533-5EED64693425}" destId="{70AE4BEC-5CA1-B34C-B3FE-331E4E99B6D5}" srcOrd="0" destOrd="0" presId="urn:microsoft.com/office/officeart/2009/layout/CirclePictureHierarchy"/>
    <dgm:cxn modelId="{7F4E0602-C71C-7F40-9520-F3FD78B77F51}" type="presParOf" srcId="{70AE4BEC-5CA1-B34C-B3FE-331E4E99B6D5}" destId="{BA5806CB-7990-8941-972B-543F52C87DB1}" srcOrd="0" destOrd="0" presId="urn:microsoft.com/office/officeart/2009/layout/CirclePictureHierarchy"/>
    <dgm:cxn modelId="{3D040F51-3917-6D4B-BB1C-899C0A0D3F1C}" type="presParOf" srcId="{70AE4BEC-5CA1-B34C-B3FE-331E4E99B6D5}" destId="{05DB53E3-93BB-B54D-AA0E-1E04770353DF}" srcOrd="1" destOrd="0" presId="urn:microsoft.com/office/officeart/2009/layout/CirclePictureHierarchy"/>
    <dgm:cxn modelId="{8BEB7F0E-B5CA-9946-AFC0-8A92ADC2B9C4}" type="presParOf" srcId="{3F1E4CC4-2106-434A-8533-5EED64693425}" destId="{987CDF0A-3AB8-F84F-8E42-7DD81142D511}" srcOrd="1" destOrd="0" presId="urn:microsoft.com/office/officeart/2009/layout/CirclePictureHierarchy"/>
    <dgm:cxn modelId="{694D1B76-F82D-2C4E-B2A9-519B6EB4490F}" type="presParOf" srcId="{987CDF0A-3AB8-F84F-8E42-7DD81142D511}" destId="{320D0CF6-0207-1340-8FB8-270099506F9D}" srcOrd="0" destOrd="0" presId="urn:microsoft.com/office/officeart/2009/layout/CirclePictureHierarchy"/>
    <dgm:cxn modelId="{E3F60464-BFB3-764E-AB29-3B1C74EB2F15}" type="presParOf" srcId="{987CDF0A-3AB8-F84F-8E42-7DD81142D511}" destId="{0A339AE7-9BD3-684E-81B4-ADAD1752A456}" srcOrd="1" destOrd="0" presId="urn:microsoft.com/office/officeart/2009/layout/CirclePictureHierarchy"/>
    <dgm:cxn modelId="{5DCC5D59-D5E3-AF4C-90C9-044EC68228BD}" type="presParOf" srcId="{0A339AE7-9BD3-684E-81B4-ADAD1752A456}" destId="{BA73B4C7-FF1A-9043-ACA8-88635067DFD1}" srcOrd="0" destOrd="0" presId="urn:microsoft.com/office/officeart/2009/layout/CirclePictureHierarchy"/>
    <dgm:cxn modelId="{B2C7A602-76CA-9447-9E8A-5EA755FF91EE}" type="presParOf" srcId="{BA73B4C7-FF1A-9043-ACA8-88635067DFD1}" destId="{FE2078B8-BA70-1743-AAD2-F82C7358D349}" srcOrd="0" destOrd="0" presId="urn:microsoft.com/office/officeart/2009/layout/CirclePictureHierarchy"/>
    <dgm:cxn modelId="{ED9AD194-2029-CD45-8654-EE2F9B889D60}" type="presParOf" srcId="{BA73B4C7-FF1A-9043-ACA8-88635067DFD1}" destId="{090F822C-0F8A-E740-BA6D-A25A29979986}" srcOrd="1" destOrd="0" presId="urn:microsoft.com/office/officeart/2009/layout/CirclePictureHierarchy"/>
    <dgm:cxn modelId="{AA660996-BDE9-A34F-B385-B32F13A5267F}" type="presParOf" srcId="{0A339AE7-9BD3-684E-81B4-ADAD1752A456}" destId="{EE062FAF-8D4C-CB49-8654-C8CE94270A1F}" srcOrd="1" destOrd="0" presId="urn:microsoft.com/office/officeart/2009/layout/CirclePictureHierarchy"/>
    <dgm:cxn modelId="{9D3B85DB-9FB5-3247-83E8-56CBA6913C16}" type="presParOf" srcId="{37B3E998-A5BF-C646-ADF7-D8C9A2AAD8FB}" destId="{B5EF0E05-A7EB-5141-80D5-85F9C1E41166}" srcOrd="2" destOrd="0" presId="urn:microsoft.com/office/officeart/2009/layout/CirclePictureHierarchy"/>
    <dgm:cxn modelId="{AD3C4EB1-A886-EA46-B6A7-953DED74F1AF}" type="presParOf" srcId="{37B3E998-A5BF-C646-ADF7-D8C9A2AAD8FB}" destId="{99C108C8-5D98-C742-8250-3087C4A4A374}" srcOrd="3" destOrd="0" presId="urn:microsoft.com/office/officeart/2009/layout/CirclePictureHierarchy"/>
    <dgm:cxn modelId="{825FCB94-14EC-3449-94F3-746C82FF8A79}" type="presParOf" srcId="{99C108C8-5D98-C742-8250-3087C4A4A374}" destId="{15ACE33D-AC65-7346-8CCF-B7B10D6208F1}" srcOrd="0" destOrd="0" presId="urn:microsoft.com/office/officeart/2009/layout/CirclePictureHierarchy"/>
    <dgm:cxn modelId="{37EB7545-85D7-2F47-9261-CBB9FF167E62}" type="presParOf" srcId="{15ACE33D-AC65-7346-8CCF-B7B10D6208F1}" destId="{2AEE51E9-40A2-014F-9279-F318DA000D30}" srcOrd="0" destOrd="0" presId="urn:microsoft.com/office/officeart/2009/layout/CirclePictureHierarchy"/>
    <dgm:cxn modelId="{EFD21A88-09A8-9F4B-952F-BD541C496F34}" type="presParOf" srcId="{15ACE33D-AC65-7346-8CCF-B7B10D6208F1}" destId="{EF0BEBCC-C423-BD4D-BAB0-4FA8EB39241B}" srcOrd="1" destOrd="0" presId="urn:microsoft.com/office/officeart/2009/layout/CirclePictureHierarchy"/>
    <dgm:cxn modelId="{05332090-D3F6-E24B-A238-5C62E44E0B2F}" type="presParOf" srcId="{99C108C8-5D98-C742-8250-3087C4A4A374}" destId="{8DABF09A-43D0-C74D-B717-F34824EB8EA5}" srcOrd="1" destOrd="0" presId="urn:microsoft.com/office/officeart/2009/layout/CirclePictureHierarchy"/>
    <dgm:cxn modelId="{3D7E6F39-8CC6-C246-A07F-2C6EFE70479D}" type="presParOf" srcId="{8DABF09A-43D0-C74D-B717-F34824EB8EA5}" destId="{5B4F7E8D-DDF7-DF4B-AAC3-1159547B5361}" srcOrd="0" destOrd="0" presId="urn:microsoft.com/office/officeart/2009/layout/CirclePictureHierarchy"/>
    <dgm:cxn modelId="{E27DB49C-D04C-E64B-8844-2433291CC7C6}" type="presParOf" srcId="{8DABF09A-43D0-C74D-B717-F34824EB8EA5}" destId="{5EAA4D28-CA8F-BA45-A6C9-E70118C33695}" srcOrd="1" destOrd="0" presId="urn:microsoft.com/office/officeart/2009/layout/CirclePictureHierarchy"/>
    <dgm:cxn modelId="{E4006296-DD63-8B48-9688-9A37441B12B7}" type="presParOf" srcId="{5EAA4D28-CA8F-BA45-A6C9-E70118C33695}" destId="{203A7C65-15CE-4046-A5FB-B280DA5DF380}" srcOrd="0" destOrd="0" presId="urn:microsoft.com/office/officeart/2009/layout/CirclePictureHierarchy"/>
    <dgm:cxn modelId="{D219A632-AA53-8E47-8451-2E0F2EE0ADDE}" type="presParOf" srcId="{203A7C65-15CE-4046-A5FB-B280DA5DF380}" destId="{100919A4-BADB-1642-A2B5-B07EBCB95272}" srcOrd="0" destOrd="0" presId="urn:microsoft.com/office/officeart/2009/layout/CirclePictureHierarchy"/>
    <dgm:cxn modelId="{DB6D60F7-EE6D-9744-8221-CD6E20C73E07}" type="presParOf" srcId="{203A7C65-15CE-4046-A5FB-B280DA5DF380}" destId="{38AE6398-AAD4-C745-A0D2-5F6F510AB43F}" srcOrd="1" destOrd="0" presId="urn:microsoft.com/office/officeart/2009/layout/CirclePictureHierarchy"/>
    <dgm:cxn modelId="{0F0A9ACF-BB43-134C-9165-96A0785F6580}" type="presParOf" srcId="{5EAA4D28-CA8F-BA45-A6C9-E70118C33695}" destId="{07CD8497-8057-6242-BA92-BF885B5166FB}" srcOrd="1" destOrd="0" presId="urn:microsoft.com/office/officeart/2009/layout/CirclePictureHierarchy"/>
    <dgm:cxn modelId="{F4541B00-1397-F04B-9575-A2197124C83C}" type="presParOf" srcId="{37B3E998-A5BF-C646-ADF7-D8C9A2AAD8FB}" destId="{944D5A89-E76E-1043-9ADF-2F35962C0C3E}" srcOrd="4" destOrd="0" presId="urn:microsoft.com/office/officeart/2009/layout/CirclePictureHierarchy"/>
    <dgm:cxn modelId="{24A06C40-31B2-B84F-B317-FC85B10FC9EC}" type="presParOf" srcId="{37B3E998-A5BF-C646-ADF7-D8C9A2AAD8FB}" destId="{49B5926F-EFBD-FD4F-9A96-47645E90DE05}" srcOrd="5" destOrd="0" presId="urn:microsoft.com/office/officeart/2009/layout/CirclePictureHierarchy"/>
    <dgm:cxn modelId="{34001B18-6187-A74F-B028-FD785B5EF957}" type="presParOf" srcId="{49B5926F-EFBD-FD4F-9A96-47645E90DE05}" destId="{897059DC-FFE6-1C4F-9B1D-8823E9C261E7}" srcOrd="0" destOrd="0" presId="urn:microsoft.com/office/officeart/2009/layout/CirclePictureHierarchy"/>
    <dgm:cxn modelId="{0987732F-422A-9F40-A08B-CB96B3B4C19C}" type="presParOf" srcId="{897059DC-FFE6-1C4F-9B1D-8823E9C261E7}" destId="{A4C679EA-EE5C-3545-B1F0-C916AE8D07A5}" srcOrd="0" destOrd="0" presId="urn:microsoft.com/office/officeart/2009/layout/CirclePictureHierarchy"/>
    <dgm:cxn modelId="{C20861AD-70FC-1048-8B5D-43D2F831CEEA}" type="presParOf" srcId="{897059DC-FFE6-1C4F-9B1D-8823E9C261E7}" destId="{FC2700A1-356A-B045-B4C2-525C53A79227}" srcOrd="1" destOrd="0" presId="urn:microsoft.com/office/officeart/2009/layout/CirclePictureHierarchy"/>
    <dgm:cxn modelId="{4F12F1FE-6950-8C48-87E8-255E2AC38E13}" type="presParOf" srcId="{49B5926F-EFBD-FD4F-9A96-47645E90DE05}" destId="{55C0305B-CC23-2F4D-AFDD-8B44152FDAE0}" srcOrd="1" destOrd="0" presId="urn:microsoft.com/office/officeart/2009/layout/CirclePictureHierarchy"/>
    <dgm:cxn modelId="{1E87DC71-9B43-9646-9B6C-BD353E221F37}" type="presParOf" srcId="{55C0305B-CC23-2F4D-AFDD-8B44152FDAE0}" destId="{D088430E-84B1-A44A-87BA-38A70B47E183}" srcOrd="0" destOrd="0" presId="urn:microsoft.com/office/officeart/2009/layout/CirclePictureHierarchy"/>
    <dgm:cxn modelId="{2107B275-DFBD-2243-87E7-70B5E756CB5C}" type="presParOf" srcId="{55C0305B-CC23-2F4D-AFDD-8B44152FDAE0}" destId="{11AB66D7-8927-344F-AF10-1796E01B9197}" srcOrd="1" destOrd="0" presId="urn:microsoft.com/office/officeart/2009/layout/CirclePictureHierarchy"/>
    <dgm:cxn modelId="{3102528F-2CBC-5346-86AA-ED6CC43C0ED2}" type="presParOf" srcId="{11AB66D7-8927-344F-AF10-1796E01B9197}" destId="{B2A319C6-DA00-454D-A970-FE085C2A8B35}" srcOrd="0" destOrd="0" presId="urn:microsoft.com/office/officeart/2009/layout/CirclePictureHierarchy"/>
    <dgm:cxn modelId="{540BE707-7E08-404A-BA1F-C96E93934A6C}" type="presParOf" srcId="{B2A319C6-DA00-454D-A970-FE085C2A8B35}" destId="{BFB80113-693E-AD48-9B54-831D6AD320B4}" srcOrd="0" destOrd="0" presId="urn:microsoft.com/office/officeart/2009/layout/CirclePictureHierarchy"/>
    <dgm:cxn modelId="{B4DC2CD6-C720-0D42-8C41-CC92C140F9F6}" type="presParOf" srcId="{B2A319C6-DA00-454D-A970-FE085C2A8B35}" destId="{C2AE7613-DA43-844B-BFE6-5D7598DDDAF7}" srcOrd="1" destOrd="0" presId="urn:microsoft.com/office/officeart/2009/layout/CirclePictureHierarchy"/>
    <dgm:cxn modelId="{CB013CE7-4FE4-6046-B899-32F4D0181058}" type="presParOf" srcId="{11AB66D7-8927-344F-AF10-1796E01B9197}" destId="{EA03C8EA-FF92-C645-A641-AD11A413D89B}" srcOrd="1" destOrd="0" presId="urn:microsoft.com/office/officeart/2009/layout/CirclePictureHierarchy"/>
    <dgm:cxn modelId="{200E0464-D0E3-AE4D-8C62-8761BC647606}" type="presParOf" srcId="{AE2E1715-6821-5B49-8F63-1C78D8182621}" destId="{DBDBE998-CBFE-AA4D-8A74-0FBA31D272E9}" srcOrd="1" destOrd="0" presId="urn:microsoft.com/office/officeart/2009/layout/CirclePictureHierarchy"/>
    <dgm:cxn modelId="{BC824B34-3208-7141-B438-023DDDA61CCA}" type="presParOf" srcId="{DBDBE998-CBFE-AA4D-8A74-0FBA31D272E9}" destId="{0438436F-BA73-0647-95D9-794F9ADB3008}" srcOrd="0" destOrd="0" presId="urn:microsoft.com/office/officeart/2009/layout/CirclePictureHierarchy"/>
    <dgm:cxn modelId="{B9C0F3DC-479E-FC4E-A11D-B1EADBA01DDF}" type="presParOf" srcId="{0438436F-BA73-0647-95D9-794F9ADB3008}" destId="{6515D57F-B1FA-7A4A-A001-6EA2962A427B}" srcOrd="0" destOrd="0" presId="urn:microsoft.com/office/officeart/2009/layout/CirclePictureHierarchy"/>
    <dgm:cxn modelId="{E407163E-B5C6-E346-A6E8-64DFE23E4DE2}" type="presParOf" srcId="{0438436F-BA73-0647-95D9-794F9ADB3008}" destId="{43ECA6CD-4216-4849-AB13-2902AE3BEAD3}" srcOrd="1" destOrd="0" presId="urn:microsoft.com/office/officeart/2009/layout/CirclePictureHierarchy"/>
    <dgm:cxn modelId="{5FE939A5-1C4F-F247-A65D-7569186EE2A2}" type="presParOf" srcId="{DBDBE998-CBFE-AA4D-8A74-0FBA31D272E9}" destId="{C8A722B3-D9DC-F643-89A0-DB80B6B92966}" srcOrd="1" destOrd="0" presId="urn:microsoft.com/office/officeart/2009/layout/CirclePictureHierarchy"/>
    <dgm:cxn modelId="{3271B465-FBC5-4F4B-AB60-19C283CB68F6}" type="presParOf" srcId="{C8A722B3-D9DC-F643-89A0-DB80B6B92966}" destId="{EF99B487-ABD0-584B-A72E-8E93E8E52FAE}" srcOrd="0" destOrd="0" presId="urn:microsoft.com/office/officeart/2009/layout/CirclePictureHierarchy"/>
    <dgm:cxn modelId="{9FE7ABDC-9400-C647-AF2F-CCB7B78B19A3}" type="presParOf" srcId="{C8A722B3-D9DC-F643-89A0-DB80B6B92966}" destId="{30D13D2D-AD43-DA48-ACB4-EC56C5A8C009}" srcOrd="1" destOrd="0" presId="urn:microsoft.com/office/officeart/2009/layout/CirclePictureHierarchy"/>
    <dgm:cxn modelId="{C018D023-26B2-D543-91F2-FD350C18FB74}" type="presParOf" srcId="{30D13D2D-AD43-DA48-ACB4-EC56C5A8C009}" destId="{BC6B68AE-2A32-5046-B9F0-218B0623B043}" srcOrd="0" destOrd="0" presId="urn:microsoft.com/office/officeart/2009/layout/CirclePictureHierarchy"/>
    <dgm:cxn modelId="{7E08DAB7-12EC-8746-BB20-B9EC44A00DC3}" type="presParOf" srcId="{BC6B68AE-2A32-5046-B9F0-218B0623B043}" destId="{A39454F9-20E3-A544-A740-30737DE7AA89}" srcOrd="0" destOrd="0" presId="urn:microsoft.com/office/officeart/2009/layout/CirclePictureHierarchy"/>
    <dgm:cxn modelId="{C0A8568B-578A-8F47-923C-ACE939C251A5}" type="presParOf" srcId="{BC6B68AE-2A32-5046-B9F0-218B0623B043}" destId="{4D591FB3-92BE-CF4C-9592-673880A27AB2}" srcOrd="1" destOrd="0" presId="urn:microsoft.com/office/officeart/2009/layout/CirclePictureHierarchy"/>
    <dgm:cxn modelId="{27D94B1A-250C-4A41-9B71-344CEED30333}" type="presParOf" srcId="{30D13D2D-AD43-DA48-ACB4-EC56C5A8C009}" destId="{BE33649C-3BCD-2C4F-A4D2-7F1ED56AF83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82715D-3359-E944-A242-86F51A2247E2}" type="doc">
      <dgm:prSet loTypeId="urn:microsoft.com/office/officeart/2009/layout/CirclePicture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D2F98C-028A-A241-B8BE-BE224504DD5A}">
      <dgm:prSet phldrT="[Text]"/>
      <dgm:spPr/>
      <dgm:t>
        <a:bodyPr/>
        <a:lstStyle/>
        <a:p>
          <a:r>
            <a:rPr lang="en-US" dirty="0" smtClean="0"/>
            <a:t>College Ready</a:t>
          </a:r>
          <a:endParaRPr lang="en-US" dirty="0"/>
        </a:p>
      </dgm:t>
    </dgm:pt>
    <dgm:pt modelId="{66E24BAB-ED4A-1C44-B693-E06040F1E0F5}" type="parTrans" cxnId="{1ACABDEF-5390-D541-86BB-37C7545287D0}">
      <dgm:prSet/>
      <dgm:spPr/>
      <dgm:t>
        <a:bodyPr/>
        <a:lstStyle/>
        <a:p>
          <a:endParaRPr lang="en-US"/>
        </a:p>
      </dgm:t>
    </dgm:pt>
    <dgm:pt modelId="{561A2205-9B6F-834A-82AA-56E784909326}" type="sibTrans" cxnId="{1ACABDEF-5390-D541-86BB-37C7545287D0}">
      <dgm:prSet/>
      <dgm:spPr/>
      <dgm:t>
        <a:bodyPr/>
        <a:lstStyle/>
        <a:p>
          <a:endParaRPr lang="en-US"/>
        </a:p>
      </dgm:t>
    </dgm:pt>
    <dgm:pt modelId="{6606989A-0D13-BC47-A2CA-167EA4C9B054}">
      <dgm:prSet phldrT="[Text]"/>
      <dgm:spPr/>
      <dgm:t>
        <a:bodyPr/>
        <a:lstStyle/>
        <a:p>
          <a:r>
            <a:rPr lang="en-US" dirty="0" smtClean="0"/>
            <a:t>Essential Algebra A</a:t>
          </a:r>
          <a:endParaRPr lang="en-US" dirty="0"/>
        </a:p>
      </dgm:t>
    </dgm:pt>
    <dgm:pt modelId="{85788F19-53ED-B24F-98F0-D4DF5DB85686}" type="parTrans" cxnId="{3D2C73B4-CE62-1041-9FCE-9DAABD781CDD}">
      <dgm:prSet/>
      <dgm:spPr/>
      <dgm:t>
        <a:bodyPr/>
        <a:lstStyle/>
        <a:p>
          <a:endParaRPr lang="en-US"/>
        </a:p>
      </dgm:t>
    </dgm:pt>
    <dgm:pt modelId="{F4EBEB74-8E82-5D4E-BEEF-D2A29F72D78C}" type="sibTrans" cxnId="{3D2C73B4-CE62-1041-9FCE-9DAABD781CDD}">
      <dgm:prSet/>
      <dgm:spPr/>
      <dgm:t>
        <a:bodyPr/>
        <a:lstStyle/>
        <a:p>
          <a:endParaRPr lang="en-US"/>
        </a:p>
      </dgm:t>
    </dgm:pt>
    <dgm:pt modelId="{299F0442-8097-5F42-9DC7-1F22A7DF9315}">
      <dgm:prSet phldrT="[Text]"/>
      <dgm:spPr/>
      <dgm:t>
        <a:bodyPr/>
        <a:lstStyle/>
        <a:p>
          <a:r>
            <a:rPr lang="en-US" dirty="0" smtClean="0"/>
            <a:t>  Not </a:t>
          </a:r>
          <a:r>
            <a:rPr lang="en-US" dirty="0" smtClean="0"/>
            <a:t>College </a:t>
          </a:r>
          <a:r>
            <a:rPr lang="en-US" dirty="0" smtClean="0"/>
            <a:t>  </a:t>
          </a:r>
          <a:br>
            <a:rPr lang="en-US" dirty="0" smtClean="0"/>
          </a:br>
          <a:r>
            <a:rPr lang="en-US" dirty="0" smtClean="0"/>
            <a:t>  Ready</a:t>
          </a:r>
          <a:endParaRPr lang="en-US" dirty="0"/>
        </a:p>
      </dgm:t>
    </dgm:pt>
    <dgm:pt modelId="{E7032C55-8860-D543-A03A-0FE8A73FEFE7}" type="parTrans" cxnId="{964BAF5A-4F20-7945-8D0F-3448BB292372}">
      <dgm:prSet/>
      <dgm:spPr/>
      <dgm:t>
        <a:bodyPr/>
        <a:lstStyle/>
        <a:p>
          <a:endParaRPr lang="en-US"/>
        </a:p>
      </dgm:t>
    </dgm:pt>
    <dgm:pt modelId="{71F00F86-EB59-FB47-9452-D350DF342EEC}" type="sibTrans" cxnId="{964BAF5A-4F20-7945-8D0F-3448BB292372}">
      <dgm:prSet/>
      <dgm:spPr/>
      <dgm:t>
        <a:bodyPr/>
        <a:lstStyle/>
        <a:p>
          <a:endParaRPr lang="en-US"/>
        </a:p>
      </dgm:t>
    </dgm:pt>
    <dgm:pt modelId="{8F2A2F9F-797E-E742-B1EB-6AEF5CE1BB11}">
      <dgm:prSet phldrT="[Text]"/>
      <dgm:spPr/>
      <dgm:t>
        <a:bodyPr/>
        <a:lstStyle/>
        <a:p>
          <a:r>
            <a:rPr lang="en-US" dirty="0" smtClean="0"/>
            <a:t>   Co</a:t>
          </a:r>
          <a:r>
            <a:rPr lang="en-US" dirty="0" smtClean="0"/>
            <a:t>-requisite</a:t>
          </a:r>
          <a:endParaRPr lang="en-US" dirty="0"/>
        </a:p>
      </dgm:t>
    </dgm:pt>
    <dgm:pt modelId="{C4F4F59F-D389-2549-9DFC-073E1512A3DD}" type="parTrans" cxnId="{B52F9C6A-7E50-2643-AF9A-8C75CB9BA8D3}">
      <dgm:prSet/>
      <dgm:spPr/>
      <dgm:t>
        <a:bodyPr/>
        <a:lstStyle/>
        <a:p>
          <a:endParaRPr lang="en-US"/>
        </a:p>
      </dgm:t>
    </dgm:pt>
    <dgm:pt modelId="{C0781CDC-6020-FC45-8B5E-E80D43F59BCC}" type="sibTrans" cxnId="{B52F9C6A-7E50-2643-AF9A-8C75CB9BA8D3}">
      <dgm:prSet/>
      <dgm:spPr/>
      <dgm:t>
        <a:bodyPr/>
        <a:lstStyle/>
        <a:p>
          <a:endParaRPr lang="en-US"/>
        </a:p>
      </dgm:t>
    </dgm:pt>
    <dgm:pt modelId="{F4D60B67-1BA1-DB49-853C-C3E134FA42EC}">
      <dgm:prSet phldrT="[Text]"/>
      <dgm:spPr/>
      <dgm:t>
        <a:bodyPr/>
        <a:lstStyle/>
        <a:p>
          <a:r>
            <a:rPr lang="en-US" dirty="0" smtClean="0"/>
            <a:t>Precalculus Algebra</a:t>
          </a:r>
          <a:endParaRPr lang="en-US" dirty="0"/>
        </a:p>
      </dgm:t>
    </dgm:pt>
    <dgm:pt modelId="{A63B327D-BEA9-C54E-9652-8B7400701250}" type="sibTrans" cxnId="{E45998C2-5A99-A748-A455-D948D0A7939E}">
      <dgm:prSet/>
      <dgm:spPr/>
      <dgm:t>
        <a:bodyPr/>
        <a:lstStyle/>
        <a:p>
          <a:endParaRPr lang="en-US"/>
        </a:p>
      </dgm:t>
    </dgm:pt>
    <dgm:pt modelId="{D9B58E71-56EB-DC49-8105-6D1632C1BF50}" type="parTrans" cxnId="{E45998C2-5A99-A748-A455-D948D0A7939E}">
      <dgm:prSet/>
      <dgm:spPr/>
      <dgm:t>
        <a:bodyPr/>
        <a:lstStyle/>
        <a:p>
          <a:endParaRPr lang="en-US"/>
        </a:p>
      </dgm:t>
    </dgm:pt>
    <dgm:pt modelId="{F1CC70F5-F0F0-1B4D-8821-F26092A2AF7A}">
      <dgm:prSet phldrT="[Text]"/>
      <dgm:spPr/>
      <dgm:t>
        <a:bodyPr/>
        <a:lstStyle/>
        <a:p>
          <a:endParaRPr lang="en-US" dirty="0"/>
        </a:p>
      </dgm:t>
    </dgm:pt>
    <dgm:pt modelId="{3C0F8605-6DAA-2844-BDBA-67D4862501FE}" type="sibTrans" cxnId="{DA83D9D5-26B4-434B-A96F-72AEF8E18BEB}">
      <dgm:prSet/>
      <dgm:spPr/>
      <dgm:t>
        <a:bodyPr/>
        <a:lstStyle/>
        <a:p>
          <a:endParaRPr lang="en-US"/>
        </a:p>
      </dgm:t>
    </dgm:pt>
    <dgm:pt modelId="{228296D2-72C6-9D43-A7BF-A58335AF3097}" type="parTrans" cxnId="{DA83D9D5-26B4-434B-A96F-72AEF8E18BEB}">
      <dgm:prSet/>
      <dgm:spPr/>
      <dgm:t>
        <a:bodyPr/>
        <a:lstStyle/>
        <a:p>
          <a:endParaRPr lang="en-US"/>
        </a:p>
      </dgm:t>
    </dgm:pt>
    <dgm:pt modelId="{12BBE4A6-038E-7E47-A177-577541953121}">
      <dgm:prSet phldrT="[Text]"/>
      <dgm:spPr/>
      <dgm:t>
        <a:bodyPr/>
        <a:lstStyle/>
        <a:p>
          <a:r>
            <a:rPr lang="en-US" dirty="0" smtClean="0"/>
            <a:t>Precalculus Trigonometry</a:t>
          </a:r>
          <a:endParaRPr lang="en-US" dirty="0"/>
        </a:p>
      </dgm:t>
    </dgm:pt>
    <dgm:pt modelId="{F94CB37B-8D4B-2249-B96E-DF6E43A8B53B}" type="parTrans" cxnId="{50C4B1C3-D99C-1440-B65D-72A69CB176CC}">
      <dgm:prSet/>
      <dgm:spPr/>
      <dgm:t>
        <a:bodyPr/>
        <a:lstStyle/>
        <a:p>
          <a:endParaRPr lang="en-US"/>
        </a:p>
      </dgm:t>
    </dgm:pt>
    <dgm:pt modelId="{16000B27-54A0-034A-A7A1-8BDDD60400E2}" type="sibTrans" cxnId="{50C4B1C3-D99C-1440-B65D-72A69CB176CC}">
      <dgm:prSet/>
      <dgm:spPr/>
      <dgm:t>
        <a:bodyPr/>
        <a:lstStyle/>
        <a:p>
          <a:endParaRPr lang="en-US"/>
        </a:p>
      </dgm:t>
    </dgm:pt>
    <dgm:pt modelId="{9FCC15F4-E16F-0D49-83EA-FD2DBA2AF415}">
      <dgm:prSet phldrT="[Text]"/>
      <dgm:spPr/>
      <dgm:t>
        <a:bodyPr/>
        <a:lstStyle/>
        <a:p>
          <a:r>
            <a:rPr lang="en-US" dirty="0" smtClean="0"/>
            <a:t>Essential Algebra B</a:t>
          </a:r>
          <a:endParaRPr lang="en-US" dirty="0"/>
        </a:p>
      </dgm:t>
    </dgm:pt>
    <dgm:pt modelId="{185D2606-4EA2-D546-8E46-C89296768CD3}" type="parTrans" cxnId="{27605D20-C71E-714C-ACBD-DD0EE964C698}">
      <dgm:prSet/>
      <dgm:spPr/>
      <dgm:t>
        <a:bodyPr/>
        <a:lstStyle/>
        <a:p>
          <a:endParaRPr lang="en-US"/>
        </a:p>
      </dgm:t>
    </dgm:pt>
    <dgm:pt modelId="{DCEDAA7E-01D5-0946-B7C6-BD3869831C03}" type="sibTrans" cxnId="{27605D20-C71E-714C-ACBD-DD0EE964C698}">
      <dgm:prSet/>
      <dgm:spPr/>
      <dgm:t>
        <a:bodyPr/>
        <a:lstStyle/>
        <a:p>
          <a:endParaRPr lang="en-US"/>
        </a:p>
      </dgm:t>
    </dgm:pt>
    <dgm:pt modelId="{893B16FD-2101-4245-BFBE-1E24F40FAA8F}">
      <dgm:prSet phldrT="[Text]"/>
      <dgm:spPr/>
      <dgm:t>
        <a:bodyPr/>
        <a:lstStyle/>
        <a:p>
          <a:endParaRPr lang="en-US" dirty="0"/>
        </a:p>
      </dgm:t>
    </dgm:pt>
    <dgm:pt modelId="{BF6ACDBF-3F9F-7643-A732-A74713D1A23E}" type="sibTrans" cxnId="{5A441CEF-357E-9D4F-AA25-3F39D4D4A030}">
      <dgm:prSet/>
      <dgm:spPr/>
      <dgm:t>
        <a:bodyPr/>
        <a:lstStyle/>
        <a:p>
          <a:endParaRPr lang="en-US"/>
        </a:p>
      </dgm:t>
    </dgm:pt>
    <dgm:pt modelId="{920915EA-DFE2-6A40-8EBD-6AAFC81BB868}" type="parTrans" cxnId="{5A441CEF-357E-9D4F-AA25-3F39D4D4A030}">
      <dgm:prSet/>
      <dgm:spPr/>
      <dgm:t>
        <a:bodyPr/>
        <a:lstStyle/>
        <a:p>
          <a:endParaRPr lang="en-US"/>
        </a:p>
      </dgm:t>
    </dgm:pt>
    <dgm:pt modelId="{AE2E1715-6821-5B49-8F63-1C78D8182621}" type="pres">
      <dgm:prSet presAssocID="{CD82715D-3359-E944-A242-86F51A2247E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3E7D6DE-F4BB-9047-AACE-3CB45EF45B2E}" type="pres">
      <dgm:prSet presAssocID="{FAD2F98C-028A-A241-B8BE-BE224504DD5A}" presName="hierRoot1" presStyleCnt="0"/>
      <dgm:spPr/>
    </dgm:pt>
    <dgm:pt modelId="{5665D540-C3D7-ED43-9DEF-5D386D224671}" type="pres">
      <dgm:prSet presAssocID="{FAD2F98C-028A-A241-B8BE-BE224504DD5A}" presName="composite" presStyleCnt="0"/>
      <dgm:spPr/>
    </dgm:pt>
    <dgm:pt modelId="{28C5CD1B-9DF3-4844-AA5F-73CE0C60620D}" type="pres">
      <dgm:prSet presAssocID="{FAD2F98C-028A-A241-B8BE-BE224504DD5A}" presName="image" presStyleLbl="node0" presStyleIdx="0" presStyleCnt="2" custScaleX="147057" custScaleY="147057" custLinFactX="-16796" custLinFactNeighborX="-100000" custLinFactNeighborY="-71178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1FF3E742-53EA-4E4E-8808-22B6757A74B4}" type="pres">
      <dgm:prSet presAssocID="{FAD2F98C-028A-A241-B8BE-BE224504DD5A}" presName="text" presStyleLbl="revTx" presStyleIdx="0" presStyleCnt="9" custScaleX="147685" custScaleY="147057" custLinFactNeighborX="-37997" custLinFactNeighborY="-82072">
        <dgm:presLayoutVars>
          <dgm:chPref val="3"/>
        </dgm:presLayoutVars>
      </dgm:prSet>
      <dgm:spPr/>
    </dgm:pt>
    <dgm:pt modelId="{37B3E998-A5BF-C646-ADF7-D8C9A2AAD8FB}" type="pres">
      <dgm:prSet presAssocID="{FAD2F98C-028A-A241-B8BE-BE224504DD5A}" presName="hierChild2" presStyleCnt="0"/>
      <dgm:spPr/>
    </dgm:pt>
    <dgm:pt modelId="{ADA038BA-C281-F44E-8E50-9775FEDE2A70}" type="pres">
      <dgm:prSet presAssocID="{920915EA-DFE2-6A40-8EBD-6AAFC81BB868}" presName="Name10" presStyleLbl="parChTrans1D2" presStyleIdx="0" presStyleCnt="4" custSzX="288549" custSzY="451706"/>
      <dgm:spPr/>
    </dgm:pt>
    <dgm:pt modelId="{3F1E4CC4-2106-434A-8533-5EED64693425}" type="pres">
      <dgm:prSet presAssocID="{893B16FD-2101-4245-BFBE-1E24F40FAA8F}" presName="hierRoot2" presStyleCnt="0"/>
      <dgm:spPr/>
    </dgm:pt>
    <dgm:pt modelId="{70AE4BEC-5CA1-B34C-B3FE-331E4E99B6D5}" type="pres">
      <dgm:prSet presAssocID="{893B16FD-2101-4245-BFBE-1E24F40FAA8F}" presName="composite2" presStyleCnt="0"/>
      <dgm:spPr/>
    </dgm:pt>
    <dgm:pt modelId="{BA5806CB-7990-8941-972B-543F52C87DB1}" type="pres">
      <dgm:prSet presAssocID="{893B16FD-2101-4245-BFBE-1E24F40FAA8F}" presName="image2" presStyleLbl="node2" presStyleIdx="0" presStyleCnt="4" custScaleX="147057" custScaleY="147057" custLinFactX="100000" custLinFactNeighborX="116579" custLinFactNeighborY="-8407"/>
      <dgm:spPr>
        <a:noFill/>
        <a:ln>
          <a:noFill/>
        </a:ln>
      </dgm:spPr>
    </dgm:pt>
    <dgm:pt modelId="{05DB53E3-93BB-B54D-AA0E-1E04770353DF}" type="pres">
      <dgm:prSet presAssocID="{893B16FD-2101-4245-BFBE-1E24F40FAA8F}" presName="text2" presStyleLbl="revTx" presStyleIdx="1" presStyleCnt="9" custScaleX="147057" custScaleY="60833" custLinFactNeighborX="6919" custLinFactNeighborY="256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7CDF0A-3AB8-F84F-8E42-7DD81142D511}" type="pres">
      <dgm:prSet presAssocID="{893B16FD-2101-4245-BFBE-1E24F40FAA8F}" presName="hierChild3" presStyleCnt="0"/>
      <dgm:spPr/>
    </dgm:pt>
    <dgm:pt modelId="{320D0CF6-0207-1340-8FB8-270099506F9D}" type="pres">
      <dgm:prSet presAssocID="{D9B58E71-56EB-DC49-8105-6D1632C1BF50}" presName="Name17" presStyleLbl="parChTrans1D3" presStyleIdx="0" presStyleCnt="3" custSzX="883952" custSzY="429150"/>
      <dgm:spPr/>
    </dgm:pt>
    <dgm:pt modelId="{0A339AE7-9BD3-684E-81B4-ADAD1752A456}" type="pres">
      <dgm:prSet presAssocID="{F4D60B67-1BA1-DB49-853C-C3E134FA42EC}" presName="hierRoot3" presStyleCnt="0"/>
      <dgm:spPr/>
    </dgm:pt>
    <dgm:pt modelId="{BA73B4C7-FF1A-9043-ACA8-88635067DFD1}" type="pres">
      <dgm:prSet presAssocID="{F4D60B67-1BA1-DB49-853C-C3E134FA42EC}" presName="composite3" presStyleCnt="0"/>
      <dgm:spPr/>
    </dgm:pt>
    <dgm:pt modelId="{FE2078B8-BA70-1743-AAD2-F82C7358D349}" type="pres">
      <dgm:prSet presAssocID="{F4D60B67-1BA1-DB49-853C-C3E134FA42EC}" presName="image3" presStyleLbl="node3" presStyleIdx="0" presStyleCnt="3" custScaleX="147057" custScaleY="147057" custLinFactNeighborX="21953" custLinFactNeighborY="3935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5">
              <a:lumMod val="75000"/>
            </a:schemeClr>
          </a:solidFill>
        </a:ln>
      </dgm:spPr>
    </dgm:pt>
    <dgm:pt modelId="{090F822C-0F8A-E740-BA6D-A25A29979986}" type="pres">
      <dgm:prSet presAssocID="{F4D60B67-1BA1-DB49-853C-C3E134FA42EC}" presName="text3" presStyleLbl="revTx" presStyleIdx="2" presStyleCnt="9" custScaleX="147057" custScaleY="147057" custLinFactNeighborX="52669" custLinFactNeighborY="35185">
        <dgm:presLayoutVars>
          <dgm:chPref val="3"/>
        </dgm:presLayoutVars>
      </dgm:prSet>
      <dgm:spPr/>
    </dgm:pt>
    <dgm:pt modelId="{EE062FAF-8D4C-CB49-8654-C8CE94270A1F}" type="pres">
      <dgm:prSet presAssocID="{F4D60B67-1BA1-DB49-853C-C3E134FA42EC}" presName="hierChild4" presStyleCnt="0"/>
      <dgm:spPr/>
    </dgm:pt>
    <dgm:pt modelId="{B5EF0E05-A7EB-5141-80D5-85F9C1E41166}" type="pres">
      <dgm:prSet presAssocID="{228296D2-72C6-9D43-A7BF-A58335AF3097}" presName="Name10" presStyleLbl="parChTrans1D2" presStyleIdx="1" presStyleCnt="4" custSzX="76034" custSzY="615901"/>
      <dgm:spPr/>
    </dgm:pt>
    <dgm:pt modelId="{99C108C8-5D98-C742-8250-3087C4A4A374}" type="pres">
      <dgm:prSet presAssocID="{F1CC70F5-F0F0-1B4D-8821-F26092A2AF7A}" presName="hierRoot2" presStyleCnt="0"/>
      <dgm:spPr/>
    </dgm:pt>
    <dgm:pt modelId="{15ACE33D-AC65-7346-8CCF-B7B10D6208F1}" type="pres">
      <dgm:prSet presAssocID="{F1CC70F5-F0F0-1B4D-8821-F26092A2AF7A}" presName="composite2" presStyleCnt="0"/>
      <dgm:spPr/>
    </dgm:pt>
    <dgm:pt modelId="{2AEE51E9-40A2-014F-9279-F318DA000D30}" type="pres">
      <dgm:prSet presAssocID="{F1CC70F5-F0F0-1B4D-8821-F26092A2AF7A}" presName="image2" presStyleLbl="node2" presStyleIdx="1" presStyleCnt="4" custScaleX="147057" custScaleY="147057" custLinFactX="-16773" custLinFactNeighborX="-100000" custLinFactNeighborY="25759"/>
      <dgm:spPr>
        <a:noFill/>
        <a:ln>
          <a:noFill/>
        </a:ln>
      </dgm:spPr>
    </dgm:pt>
    <dgm:pt modelId="{EF0BEBCC-C423-BD4D-BAB0-4FA8EB39241B}" type="pres">
      <dgm:prSet presAssocID="{F1CC70F5-F0F0-1B4D-8821-F26092A2AF7A}" presName="text2" presStyleLbl="revTx" presStyleIdx="3" presStyleCnt="9" custScaleX="147057" custScaleY="147057" custLinFactNeighborX="-25139" custLinFactNeighborY="-56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ABF09A-43D0-C74D-B717-F34824EB8EA5}" type="pres">
      <dgm:prSet presAssocID="{F1CC70F5-F0F0-1B4D-8821-F26092A2AF7A}" presName="hierChild3" presStyleCnt="0"/>
      <dgm:spPr/>
    </dgm:pt>
    <dgm:pt modelId="{5B4F7E8D-DDF7-DF4B-AAC3-1159547B5361}" type="pres">
      <dgm:prSet presAssocID="{F94CB37B-8D4B-2249-B96E-DF6E43A8B53B}" presName="Name17" presStyleLbl="parChTrans1D3" presStyleIdx="1" presStyleCnt="3" custSzX="712238" custSzY="266225"/>
      <dgm:spPr/>
    </dgm:pt>
    <dgm:pt modelId="{5EAA4D28-CA8F-BA45-A6C9-E70118C33695}" type="pres">
      <dgm:prSet presAssocID="{12BBE4A6-038E-7E47-A177-577541953121}" presName="hierRoot3" presStyleCnt="0"/>
      <dgm:spPr/>
    </dgm:pt>
    <dgm:pt modelId="{203A7C65-15CE-4046-A5FB-B280DA5DF380}" type="pres">
      <dgm:prSet presAssocID="{12BBE4A6-038E-7E47-A177-577541953121}" presName="composite3" presStyleCnt="0"/>
      <dgm:spPr/>
    </dgm:pt>
    <dgm:pt modelId="{100919A4-BADB-1642-A2B5-B07EBCB95272}" type="pres">
      <dgm:prSet presAssocID="{12BBE4A6-038E-7E47-A177-577541953121}" presName="image3" presStyleLbl="node3" presStyleIdx="1" presStyleCnt="3" custScaleX="147057" custScaleY="147057" custLinFactNeighborX="21953" custLinFactNeighborY="3935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</dgm:pt>
    <dgm:pt modelId="{38AE6398-AAD4-C745-A0D2-5F6F510AB43F}" type="pres">
      <dgm:prSet presAssocID="{12BBE4A6-038E-7E47-A177-577541953121}" presName="text3" presStyleLbl="revTx" presStyleIdx="4" presStyleCnt="9" custScaleX="147057" custScaleY="147057" custLinFactNeighborX="53615" custLinFactNeighborY="39333">
        <dgm:presLayoutVars>
          <dgm:chPref val="3"/>
        </dgm:presLayoutVars>
      </dgm:prSet>
      <dgm:spPr/>
    </dgm:pt>
    <dgm:pt modelId="{07CD8497-8057-6242-BA92-BF885B5166FB}" type="pres">
      <dgm:prSet presAssocID="{12BBE4A6-038E-7E47-A177-577541953121}" presName="hierChild4" presStyleCnt="0"/>
      <dgm:spPr/>
    </dgm:pt>
    <dgm:pt modelId="{944D5A89-E76E-1043-9ADF-2F35962C0C3E}" type="pres">
      <dgm:prSet presAssocID="{85788F19-53ED-B24F-98F0-D4DF5DB85686}" presName="Name10" presStyleLbl="parChTrans1D2" presStyleIdx="2" presStyleCnt="4" custSzX="2222222" custSzY="493049"/>
      <dgm:spPr/>
    </dgm:pt>
    <dgm:pt modelId="{49B5926F-EFBD-FD4F-9A96-47645E90DE05}" type="pres">
      <dgm:prSet presAssocID="{6606989A-0D13-BC47-A2CA-167EA4C9B054}" presName="hierRoot2" presStyleCnt="0"/>
      <dgm:spPr/>
    </dgm:pt>
    <dgm:pt modelId="{897059DC-FFE6-1C4F-9B1D-8823E9C261E7}" type="pres">
      <dgm:prSet presAssocID="{6606989A-0D13-BC47-A2CA-167EA4C9B054}" presName="composite2" presStyleCnt="0"/>
      <dgm:spPr/>
    </dgm:pt>
    <dgm:pt modelId="{A4C679EA-EE5C-3545-B1F0-C916AE8D07A5}" type="pres">
      <dgm:prSet presAssocID="{6606989A-0D13-BC47-A2CA-167EA4C9B054}" presName="image2" presStyleLbl="node2" presStyleIdx="2" presStyleCnt="4" custScaleX="147057" custScaleY="147057" custLinFactNeighborX="-56666" custLinFactNeighborY="-3025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pattFill prst="dkHorz">
          <a:fgClr>
            <a:schemeClr val="tx1"/>
          </a:fgClr>
          <a:bgClr>
            <a:schemeClr val="accent5">
              <a:lumMod val="60000"/>
              <a:lumOff val="40000"/>
            </a:schemeClr>
          </a:bgClr>
        </a:pattFill>
        <a:ln>
          <a:solidFill>
            <a:schemeClr val="tx1"/>
          </a:solidFill>
        </a:ln>
        <a:scene3d>
          <a:camera prst="orthographicFront">
            <a:rot lat="0" lon="0" rev="0"/>
          </a:camera>
          <a:lightRig rig="twoPt" dir="tl">
            <a:rot lat="0" lon="0" rev="4500000"/>
          </a:lightRig>
        </a:scene3d>
        <a:sp3d>
          <a:bevelT w="101600" h="120650"/>
        </a:sp3d>
      </dgm:spPr>
    </dgm:pt>
    <dgm:pt modelId="{FC2700A1-356A-B045-B4C2-525C53A79227}" type="pres">
      <dgm:prSet presAssocID="{6606989A-0D13-BC47-A2CA-167EA4C9B054}" presName="text2" presStyleLbl="revTx" presStyleIdx="5" presStyleCnt="9" custScaleX="147057" custScaleY="147057" custLinFactNeighborX="-341" custLinFactNeighborY="-5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C0305B-CC23-2F4D-AFDD-8B44152FDAE0}" type="pres">
      <dgm:prSet presAssocID="{6606989A-0D13-BC47-A2CA-167EA4C9B054}" presName="hierChild3" presStyleCnt="0"/>
      <dgm:spPr/>
    </dgm:pt>
    <dgm:pt modelId="{D088430E-84B1-A44A-87BA-38A70B47E183}" type="pres">
      <dgm:prSet presAssocID="{185D2606-4EA2-D546-8E46-C89296768CD3}" presName="Name17" presStyleLbl="parChTrans1D3" presStyleIdx="2" presStyleCnt="3" custSzX="522284" custSzY="369359"/>
      <dgm:spPr/>
    </dgm:pt>
    <dgm:pt modelId="{11AB66D7-8927-344F-AF10-1796E01B9197}" type="pres">
      <dgm:prSet presAssocID="{9FCC15F4-E16F-0D49-83EA-FD2DBA2AF415}" presName="hierRoot3" presStyleCnt="0"/>
      <dgm:spPr/>
    </dgm:pt>
    <dgm:pt modelId="{B2A319C6-DA00-454D-A970-FE085C2A8B35}" type="pres">
      <dgm:prSet presAssocID="{9FCC15F4-E16F-0D49-83EA-FD2DBA2AF415}" presName="composite3" presStyleCnt="0"/>
      <dgm:spPr/>
    </dgm:pt>
    <dgm:pt modelId="{BFB80113-693E-AD48-9B54-831D6AD320B4}" type="pres">
      <dgm:prSet presAssocID="{9FCC15F4-E16F-0D49-83EA-FD2DBA2AF415}" presName="image3" presStyleLbl="node3" presStyleIdx="2" presStyleCnt="3" custScaleX="147057" custScaleY="147057" custLinFactX="37635" custLinFactNeighborX="100000" custLinFactNeighborY="41002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pattFill prst="dkHorz">
          <a:fgClr>
            <a:schemeClr val="tx1"/>
          </a:fgClr>
          <a:bgClr>
            <a:schemeClr val="accent5">
              <a:lumMod val="60000"/>
              <a:lumOff val="40000"/>
            </a:schemeClr>
          </a:bgClr>
        </a:pattFill>
        <a:ln w="9525" cmpd="sng">
          <a:solidFill>
            <a:schemeClr val="tx1"/>
          </a:solidFill>
        </a:ln>
        <a:scene3d>
          <a:camera prst="orthographicFront"/>
          <a:lightRig rig="threePt" dir="t"/>
        </a:scene3d>
        <a:sp3d>
          <a:bevelT w="101600" h="120650"/>
        </a:sp3d>
      </dgm:spPr>
    </dgm:pt>
    <dgm:pt modelId="{C2AE7613-DA43-844B-BFE6-5D7598DDDAF7}" type="pres">
      <dgm:prSet presAssocID="{9FCC15F4-E16F-0D49-83EA-FD2DBA2AF415}" presName="text3" presStyleLbl="revTx" presStyleIdx="6" presStyleCnt="9" custScaleX="147057" custScaleY="147057" custLinFactX="26642" custLinFactNeighborX="100000" custLinFactNeighborY="38021">
        <dgm:presLayoutVars>
          <dgm:chPref val="3"/>
        </dgm:presLayoutVars>
      </dgm:prSet>
      <dgm:spPr/>
    </dgm:pt>
    <dgm:pt modelId="{EA03C8EA-FF92-C645-A641-AD11A413D89B}" type="pres">
      <dgm:prSet presAssocID="{9FCC15F4-E16F-0D49-83EA-FD2DBA2AF415}" presName="hierChild4" presStyleCnt="0"/>
      <dgm:spPr/>
    </dgm:pt>
    <dgm:pt modelId="{DBDBE998-CBFE-AA4D-8A74-0FBA31D272E9}" type="pres">
      <dgm:prSet presAssocID="{299F0442-8097-5F42-9DC7-1F22A7DF9315}" presName="hierRoot1" presStyleCnt="0"/>
      <dgm:spPr/>
    </dgm:pt>
    <dgm:pt modelId="{0438436F-BA73-0647-95D9-794F9ADB3008}" type="pres">
      <dgm:prSet presAssocID="{299F0442-8097-5F42-9DC7-1F22A7DF9315}" presName="composite" presStyleCnt="0"/>
      <dgm:spPr/>
    </dgm:pt>
    <dgm:pt modelId="{6515D57F-B1FA-7A4A-A001-6EA2962A427B}" type="pres">
      <dgm:prSet presAssocID="{299F0442-8097-5F42-9DC7-1F22A7DF9315}" presName="image" presStyleLbl="node0" presStyleIdx="1" presStyleCnt="2" custScaleX="147057" custScaleY="147057" custLinFactNeighborX="-80251" custLinFactNeighborY="-79689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43ECA6CD-4216-4849-AB13-2902AE3BEAD3}" type="pres">
      <dgm:prSet presAssocID="{299F0442-8097-5F42-9DC7-1F22A7DF9315}" presName="text" presStyleLbl="revTx" presStyleIdx="7" presStyleCnt="9" custScaleX="147057" custScaleY="147057" custLinFactNeighborX="-23845" custLinFactNeighborY="-821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A722B3-D9DC-F643-89A0-DB80B6B92966}" type="pres">
      <dgm:prSet presAssocID="{299F0442-8097-5F42-9DC7-1F22A7DF9315}" presName="hierChild2" presStyleCnt="0"/>
      <dgm:spPr/>
    </dgm:pt>
    <dgm:pt modelId="{EF99B487-ABD0-584B-A72E-8E93E8E52FAE}" type="pres">
      <dgm:prSet presAssocID="{C4F4F59F-D389-2549-9DFC-073E1512A3DD}" presName="Name10" presStyleLbl="parChTrans1D2" presStyleIdx="3" presStyleCnt="4" custSzX="76034" custSzY="513460"/>
      <dgm:spPr/>
    </dgm:pt>
    <dgm:pt modelId="{30D13D2D-AD43-DA48-ACB4-EC56C5A8C009}" type="pres">
      <dgm:prSet presAssocID="{8F2A2F9F-797E-E742-B1EB-6AEF5CE1BB11}" presName="hierRoot2" presStyleCnt="0"/>
      <dgm:spPr/>
    </dgm:pt>
    <dgm:pt modelId="{BC6B68AE-2A32-5046-B9F0-218B0623B043}" type="pres">
      <dgm:prSet presAssocID="{8F2A2F9F-797E-E742-B1EB-6AEF5CE1BB11}" presName="composite2" presStyleCnt="0"/>
      <dgm:spPr/>
    </dgm:pt>
    <dgm:pt modelId="{A39454F9-20E3-A544-A740-30737DE7AA89}" type="pres">
      <dgm:prSet presAssocID="{8F2A2F9F-797E-E742-B1EB-6AEF5CE1BB11}" presName="image2" presStyleLbl="node2" presStyleIdx="3" presStyleCnt="4" custScaleX="147057" custScaleY="147057" custLinFactNeighborX="-78198" custLinFactNeighborY="-752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pattFill prst="dkHorz">
          <a:fgClr>
            <a:schemeClr val="tx1"/>
          </a:fgClr>
          <a:bgClr>
            <a:schemeClr val="bg1"/>
          </a:bgClr>
        </a:pattFill>
        <a:ln>
          <a:solidFill>
            <a:schemeClr val="tx1"/>
          </a:solidFill>
        </a:ln>
        <a:scene3d>
          <a:camera prst="orthographicFront">
            <a:rot lat="0" lon="0" rev="0"/>
          </a:camera>
          <a:lightRig rig="twoPt" dir="tl">
            <a:rot lat="0" lon="0" rev="4500000"/>
          </a:lightRig>
        </a:scene3d>
        <a:sp3d>
          <a:bevelT w="101600" h="120650"/>
        </a:sp3d>
      </dgm:spPr>
      <dgm:t>
        <a:bodyPr/>
        <a:lstStyle/>
        <a:p>
          <a:endParaRPr lang="en-US"/>
        </a:p>
      </dgm:t>
    </dgm:pt>
    <dgm:pt modelId="{4D591FB3-92BE-CF4C-9592-673880A27AB2}" type="pres">
      <dgm:prSet presAssocID="{8F2A2F9F-797E-E742-B1EB-6AEF5CE1BB11}" presName="text2" presStyleLbl="revTx" presStyleIdx="8" presStyleCnt="9" custScaleX="152927" custScaleY="147057" custLinFactNeighborX="-25235" custLinFactNeighborY="-5745">
        <dgm:presLayoutVars>
          <dgm:chPref val="3"/>
        </dgm:presLayoutVars>
      </dgm:prSet>
      <dgm:spPr/>
    </dgm:pt>
    <dgm:pt modelId="{BE33649C-3BCD-2C4F-A4D2-7F1ED56AF83E}" type="pres">
      <dgm:prSet presAssocID="{8F2A2F9F-797E-E742-B1EB-6AEF5CE1BB11}" presName="hierChild3" presStyleCnt="0"/>
      <dgm:spPr/>
    </dgm:pt>
  </dgm:ptLst>
  <dgm:cxnLst>
    <dgm:cxn modelId="{4A742019-9F48-4A40-B90C-6325C7D4EA65}" type="presOf" srcId="{6606989A-0D13-BC47-A2CA-167EA4C9B054}" destId="{FC2700A1-356A-B045-B4C2-525C53A79227}" srcOrd="0" destOrd="0" presId="urn:microsoft.com/office/officeart/2009/layout/CirclePictureHierarchy"/>
    <dgm:cxn modelId="{A38F57F0-8D40-844F-97AC-A765D2AB4EB4}" type="presOf" srcId="{85788F19-53ED-B24F-98F0-D4DF5DB85686}" destId="{944D5A89-E76E-1043-9ADF-2F35962C0C3E}" srcOrd="0" destOrd="0" presId="urn:microsoft.com/office/officeart/2009/layout/CirclePictureHierarchy"/>
    <dgm:cxn modelId="{425E58F4-73C2-1840-9F90-9D126F371049}" type="presOf" srcId="{12BBE4A6-038E-7E47-A177-577541953121}" destId="{38AE6398-AAD4-C745-A0D2-5F6F510AB43F}" srcOrd="0" destOrd="0" presId="urn:microsoft.com/office/officeart/2009/layout/CirclePictureHierarchy"/>
    <dgm:cxn modelId="{27605D20-C71E-714C-ACBD-DD0EE964C698}" srcId="{6606989A-0D13-BC47-A2CA-167EA4C9B054}" destId="{9FCC15F4-E16F-0D49-83EA-FD2DBA2AF415}" srcOrd="0" destOrd="0" parTransId="{185D2606-4EA2-D546-8E46-C89296768CD3}" sibTransId="{DCEDAA7E-01D5-0946-B7C6-BD3869831C03}"/>
    <dgm:cxn modelId="{A331CA2E-10FB-454C-A444-8529C87ABE87}" type="presOf" srcId="{8F2A2F9F-797E-E742-B1EB-6AEF5CE1BB11}" destId="{4D591FB3-92BE-CF4C-9592-673880A27AB2}" srcOrd="0" destOrd="0" presId="urn:microsoft.com/office/officeart/2009/layout/CirclePictureHierarchy"/>
    <dgm:cxn modelId="{9D59B7AC-AA37-9141-BED7-26A739EB3F14}" type="presOf" srcId="{F1CC70F5-F0F0-1B4D-8821-F26092A2AF7A}" destId="{EF0BEBCC-C423-BD4D-BAB0-4FA8EB39241B}" srcOrd="0" destOrd="0" presId="urn:microsoft.com/office/officeart/2009/layout/CirclePictureHierarchy"/>
    <dgm:cxn modelId="{930F04D5-A1AB-454E-8AE8-5E5A329F7E5C}" type="presOf" srcId="{228296D2-72C6-9D43-A7BF-A58335AF3097}" destId="{B5EF0E05-A7EB-5141-80D5-85F9C1E41166}" srcOrd="0" destOrd="0" presId="urn:microsoft.com/office/officeart/2009/layout/CirclePictureHierarchy"/>
    <dgm:cxn modelId="{964BAF5A-4F20-7945-8D0F-3448BB292372}" srcId="{CD82715D-3359-E944-A242-86F51A2247E2}" destId="{299F0442-8097-5F42-9DC7-1F22A7DF9315}" srcOrd="1" destOrd="0" parTransId="{E7032C55-8860-D543-A03A-0FE8A73FEFE7}" sibTransId="{71F00F86-EB59-FB47-9452-D350DF342EEC}"/>
    <dgm:cxn modelId="{DA83D9D5-26B4-434B-A96F-72AEF8E18BEB}" srcId="{FAD2F98C-028A-A241-B8BE-BE224504DD5A}" destId="{F1CC70F5-F0F0-1B4D-8821-F26092A2AF7A}" srcOrd="1" destOrd="0" parTransId="{228296D2-72C6-9D43-A7BF-A58335AF3097}" sibTransId="{3C0F8605-6DAA-2844-BDBA-67D4862501FE}"/>
    <dgm:cxn modelId="{620299DB-E201-674C-8B5F-427E4149B564}" type="presOf" srcId="{D9B58E71-56EB-DC49-8105-6D1632C1BF50}" destId="{320D0CF6-0207-1340-8FB8-270099506F9D}" srcOrd="0" destOrd="0" presId="urn:microsoft.com/office/officeart/2009/layout/CirclePictureHierarchy"/>
    <dgm:cxn modelId="{B52F9C6A-7E50-2643-AF9A-8C75CB9BA8D3}" srcId="{299F0442-8097-5F42-9DC7-1F22A7DF9315}" destId="{8F2A2F9F-797E-E742-B1EB-6AEF5CE1BB11}" srcOrd="0" destOrd="0" parTransId="{C4F4F59F-D389-2549-9DFC-073E1512A3DD}" sibTransId="{C0781CDC-6020-FC45-8B5E-E80D43F59BCC}"/>
    <dgm:cxn modelId="{97D4C340-8338-C847-8DD5-8CCAF5E3109A}" type="presOf" srcId="{FAD2F98C-028A-A241-B8BE-BE224504DD5A}" destId="{1FF3E742-53EA-4E4E-8808-22B6757A74B4}" srcOrd="0" destOrd="0" presId="urn:microsoft.com/office/officeart/2009/layout/CirclePictureHierarchy"/>
    <dgm:cxn modelId="{1ACABDEF-5390-D541-86BB-37C7545287D0}" srcId="{CD82715D-3359-E944-A242-86F51A2247E2}" destId="{FAD2F98C-028A-A241-B8BE-BE224504DD5A}" srcOrd="0" destOrd="0" parTransId="{66E24BAB-ED4A-1C44-B693-E06040F1E0F5}" sibTransId="{561A2205-9B6F-834A-82AA-56E784909326}"/>
    <dgm:cxn modelId="{DFDFD0E7-D77A-754D-A4CD-A84FC55FF577}" type="presOf" srcId="{F94CB37B-8D4B-2249-B96E-DF6E43A8B53B}" destId="{5B4F7E8D-DDF7-DF4B-AAC3-1159547B5361}" srcOrd="0" destOrd="0" presId="urn:microsoft.com/office/officeart/2009/layout/CirclePictureHierarchy"/>
    <dgm:cxn modelId="{5A441CEF-357E-9D4F-AA25-3F39D4D4A030}" srcId="{FAD2F98C-028A-A241-B8BE-BE224504DD5A}" destId="{893B16FD-2101-4245-BFBE-1E24F40FAA8F}" srcOrd="0" destOrd="0" parTransId="{920915EA-DFE2-6A40-8EBD-6AAFC81BB868}" sibTransId="{BF6ACDBF-3F9F-7643-A732-A74713D1A23E}"/>
    <dgm:cxn modelId="{20D9E293-B3D1-BA4A-8CCB-717A8FD80696}" type="presOf" srcId="{920915EA-DFE2-6A40-8EBD-6AAFC81BB868}" destId="{ADA038BA-C281-F44E-8E50-9775FEDE2A70}" srcOrd="0" destOrd="0" presId="urn:microsoft.com/office/officeart/2009/layout/CirclePictureHierarchy"/>
    <dgm:cxn modelId="{6EAB2A9C-0C59-9547-9A07-6B8BF60281BB}" type="presOf" srcId="{185D2606-4EA2-D546-8E46-C89296768CD3}" destId="{D088430E-84B1-A44A-87BA-38A70B47E183}" srcOrd="0" destOrd="0" presId="urn:microsoft.com/office/officeart/2009/layout/CirclePictureHierarchy"/>
    <dgm:cxn modelId="{E5E50B7E-8559-4146-B78E-0A12C9C5A11C}" type="presOf" srcId="{893B16FD-2101-4245-BFBE-1E24F40FAA8F}" destId="{05DB53E3-93BB-B54D-AA0E-1E04770353DF}" srcOrd="0" destOrd="0" presId="urn:microsoft.com/office/officeart/2009/layout/CirclePictureHierarchy"/>
    <dgm:cxn modelId="{A739ED16-C7E0-8048-A8CF-96D3BFD8B989}" type="presOf" srcId="{9FCC15F4-E16F-0D49-83EA-FD2DBA2AF415}" destId="{C2AE7613-DA43-844B-BFE6-5D7598DDDAF7}" srcOrd="0" destOrd="0" presId="urn:microsoft.com/office/officeart/2009/layout/CirclePictureHierarchy"/>
    <dgm:cxn modelId="{3D2C73B4-CE62-1041-9FCE-9DAABD781CDD}" srcId="{FAD2F98C-028A-A241-B8BE-BE224504DD5A}" destId="{6606989A-0D13-BC47-A2CA-167EA4C9B054}" srcOrd="2" destOrd="0" parTransId="{85788F19-53ED-B24F-98F0-D4DF5DB85686}" sibTransId="{F4EBEB74-8E82-5D4E-BEEF-D2A29F72D78C}"/>
    <dgm:cxn modelId="{0DEE4E23-0090-BA4E-9772-F8C44BA84662}" type="presOf" srcId="{299F0442-8097-5F42-9DC7-1F22A7DF9315}" destId="{43ECA6CD-4216-4849-AB13-2902AE3BEAD3}" srcOrd="0" destOrd="0" presId="urn:microsoft.com/office/officeart/2009/layout/CirclePictureHierarchy"/>
    <dgm:cxn modelId="{E45998C2-5A99-A748-A455-D948D0A7939E}" srcId="{893B16FD-2101-4245-BFBE-1E24F40FAA8F}" destId="{F4D60B67-1BA1-DB49-853C-C3E134FA42EC}" srcOrd="0" destOrd="0" parTransId="{D9B58E71-56EB-DC49-8105-6D1632C1BF50}" sibTransId="{A63B327D-BEA9-C54E-9652-8B7400701250}"/>
    <dgm:cxn modelId="{50C4B1C3-D99C-1440-B65D-72A69CB176CC}" srcId="{F1CC70F5-F0F0-1B4D-8821-F26092A2AF7A}" destId="{12BBE4A6-038E-7E47-A177-577541953121}" srcOrd="0" destOrd="0" parTransId="{F94CB37B-8D4B-2249-B96E-DF6E43A8B53B}" sibTransId="{16000B27-54A0-034A-A7A1-8BDDD60400E2}"/>
    <dgm:cxn modelId="{D110F19B-6424-9D48-AAB7-D2CFD71A22CB}" type="presOf" srcId="{F4D60B67-1BA1-DB49-853C-C3E134FA42EC}" destId="{090F822C-0F8A-E740-BA6D-A25A29979986}" srcOrd="0" destOrd="0" presId="urn:microsoft.com/office/officeart/2009/layout/CirclePictureHierarchy"/>
    <dgm:cxn modelId="{8CA2366E-1613-1F40-8DD9-AA9BE33E0C07}" type="presOf" srcId="{C4F4F59F-D389-2549-9DFC-073E1512A3DD}" destId="{EF99B487-ABD0-584B-A72E-8E93E8E52FAE}" srcOrd="0" destOrd="0" presId="urn:microsoft.com/office/officeart/2009/layout/CirclePictureHierarchy"/>
    <dgm:cxn modelId="{A9C07ACA-A5CA-0746-B05B-4F00AF0A103D}" type="presOf" srcId="{CD82715D-3359-E944-A242-86F51A2247E2}" destId="{AE2E1715-6821-5B49-8F63-1C78D8182621}" srcOrd="0" destOrd="0" presId="urn:microsoft.com/office/officeart/2009/layout/CirclePictureHierarchy"/>
    <dgm:cxn modelId="{CBAE36D7-0D2B-2C4B-8055-A76EC6A3C7FA}" type="presParOf" srcId="{AE2E1715-6821-5B49-8F63-1C78D8182621}" destId="{63E7D6DE-F4BB-9047-AACE-3CB45EF45B2E}" srcOrd="0" destOrd="0" presId="urn:microsoft.com/office/officeart/2009/layout/CirclePictureHierarchy"/>
    <dgm:cxn modelId="{0A10089F-6179-B14F-A254-74E4EACA6A33}" type="presParOf" srcId="{63E7D6DE-F4BB-9047-AACE-3CB45EF45B2E}" destId="{5665D540-C3D7-ED43-9DEF-5D386D224671}" srcOrd="0" destOrd="0" presId="urn:microsoft.com/office/officeart/2009/layout/CirclePictureHierarchy"/>
    <dgm:cxn modelId="{A65438D2-50B6-EF48-93FE-19A17C286B6A}" type="presParOf" srcId="{5665D540-C3D7-ED43-9DEF-5D386D224671}" destId="{28C5CD1B-9DF3-4844-AA5F-73CE0C60620D}" srcOrd="0" destOrd="0" presId="urn:microsoft.com/office/officeart/2009/layout/CirclePictureHierarchy"/>
    <dgm:cxn modelId="{E5B26A0B-D891-7646-B46E-BE49FDD70DCA}" type="presParOf" srcId="{5665D540-C3D7-ED43-9DEF-5D386D224671}" destId="{1FF3E742-53EA-4E4E-8808-22B6757A74B4}" srcOrd="1" destOrd="0" presId="urn:microsoft.com/office/officeart/2009/layout/CirclePictureHierarchy"/>
    <dgm:cxn modelId="{DB28B45F-E0DE-0042-B7C6-FB7531C4670B}" type="presParOf" srcId="{63E7D6DE-F4BB-9047-AACE-3CB45EF45B2E}" destId="{37B3E998-A5BF-C646-ADF7-D8C9A2AAD8FB}" srcOrd="1" destOrd="0" presId="urn:microsoft.com/office/officeart/2009/layout/CirclePictureHierarchy"/>
    <dgm:cxn modelId="{7A3B0650-CD05-6B45-919B-FA6566D769AA}" type="presParOf" srcId="{37B3E998-A5BF-C646-ADF7-D8C9A2AAD8FB}" destId="{ADA038BA-C281-F44E-8E50-9775FEDE2A70}" srcOrd="0" destOrd="0" presId="urn:microsoft.com/office/officeart/2009/layout/CirclePictureHierarchy"/>
    <dgm:cxn modelId="{00CA2DBB-D20D-A447-99D3-ECD491CA5AFE}" type="presParOf" srcId="{37B3E998-A5BF-C646-ADF7-D8C9A2AAD8FB}" destId="{3F1E4CC4-2106-434A-8533-5EED64693425}" srcOrd="1" destOrd="0" presId="urn:microsoft.com/office/officeart/2009/layout/CirclePictureHierarchy"/>
    <dgm:cxn modelId="{5A3A2E14-8243-964A-A3A9-488412755A4F}" type="presParOf" srcId="{3F1E4CC4-2106-434A-8533-5EED64693425}" destId="{70AE4BEC-5CA1-B34C-B3FE-331E4E99B6D5}" srcOrd="0" destOrd="0" presId="urn:microsoft.com/office/officeart/2009/layout/CirclePictureHierarchy"/>
    <dgm:cxn modelId="{FCD7371E-ECDF-D341-AF76-83318E5D38A5}" type="presParOf" srcId="{70AE4BEC-5CA1-B34C-B3FE-331E4E99B6D5}" destId="{BA5806CB-7990-8941-972B-543F52C87DB1}" srcOrd="0" destOrd="0" presId="urn:microsoft.com/office/officeart/2009/layout/CirclePictureHierarchy"/>
    <dgm:cxn modelId="{B4961653-B6E2-A143-8F74-A44C8172EE29}" type="presParOf" srcId="{70AE4BEC-5CA1-B34C-B3FE-331E4E99B6D5}" destId="{05DB53E3-93BB-B54D-AA0E-1E04770353DF}" srcOrd="1" destOrd="0" presId="urn:microsoft.com/office/officeart/2009/layout/CirclePictureHierarchy"/>
    <dgm:cxn modelId="{792E89B3-357B-6645-A8D0-85F6E288BAE8}" type="presParOf" srcId="{3F1E4CC4-2106-434A-8533-5EED64693425}" destId="{987CDF0A-3AB8-F84F-8E42-7DD81142D511}" srcOrd="1" destOrd="0" presId="urn:microsoft.com/office/officeart/2009/layout/CirclePictureHierarchy"/>
    <dgm:cxn modelId="{BFC5C687-285C-F841-AED3-393264E2BA73}" type="presParOf" srcId="{987CDF0A-3AB8-F84F-8E42-7DD81142D511}" destId="{320D0CF6-0207-1340-8FB8-270099506F9D}" srcOrd="0" destOrd="0" presId="urn:microsoft.com/office/officeart/2009/layout/CirclePictureHierarchy"/>
    <dgm:cxn modelId="{75FEE1F5-AE08-924E-A36E-AB7A30AC7657}" type="presParOf" srcId="{987CDF0A-3AB8-F84F-8E42-7DD81142D511}" destId="{0A339AE7-9BD3-684E-81B4-ADAD1752A456}" srcOrd="1" destOrd="0" presId="urn:microsoft.com/office/officeart/2009/layout/CirclePictureHierarchy"/>
    <dgm:cxn modelId="{A2E13807-BDB5-4C4D-B5DE-6DCE8CF8BB76}" type="presParOf" srcId="{0A339AE7-9BD3-684E-81B4-ADAD1752A456}" destId="{BA73B4C7-FF1A-9043-ACA8-88635067DFD1}" srcOrd="0" destOrd="0" presId="urn:microsoft.com/office/officeart/2009/layout/CirclePictureHierarchy"/>
    <dgm:cxn modelId="{3EF2515A-6524-E448-BB58-D0C2505E7753}" type="presParOf" srcId="{BA73B4C7-FF1A-9043-ACA8-88635067DFD1}" destId="{FE2078B8-BA70-1743-AAD2-F82C7358D349}" srcOrd="0" destOrd="0" presId="urn:microsoft.com/office/officeart/2009/layout/CirclePictureHierarchy"/>
    <dgm:cxn modelId="{52BFD647-C140-1E4D-806D-2F7F0FE918B4}" type="presParOf" srcId="{BA73B4C7-FF1A-9043-ACA8-88635067DFD1}" destId="{090F822C-0F8A-E740-BA6D-A25A29979986}" srcOrd="1" destOrd="0" presId="urn:microsoft.com/office/officeart/2009/layout/CirclePictureHierarchy"/>
    <dgm:cxn modelId="{25D22447-B341-574E-AEE8-C73429A8C2BB}" type="presParOf" srcId="{0A339AE7-9BD3-684E-81B4-ADAD1752A456}" destId="{EE062FAF-8D4C-CB49-8654-C8CE94270A1F}" srcOrd="1" destOrd="0" presId="urn:microsoft.com/office/officeart/2009/layout/CirclePictureHierarchy"/>
    <dgm:cxn modelId="{8E0CC165-732F-EE48-81E0-6AAFFA1EB483}" type="presParOf" srcId="{37B3E998-A5BF-C646-ADF7-D8C9A2AAD8FB}" destId="{B5EF0E05-A7EB-5141-80D5-85F9C1E41166}" srcOrd="2" destOrd="0" presId="urn:microsoft.com/office/officeart/2009/layout/CirclePictureHierarchy"/>
    <dgm:cxn modelId="{80B05DD5-3E33-B747-B7D2-ED3D95AFA58F}" type="presParOf" srcId="{37B3E998-A5BF-C646-ADF7-D8C9A2AAD8FB}" destId="{99C108C8-5D98-C742-8250-3087C4A4A374}" srcOrd="3" destOrd="0" presId="urn:microsoft.com/office/officeart/2009/layout/CirclePictureHierarchy"/>
    <dgm:cxn modelId="{045151B0-9FAB-6248-B738-80E74E1111CC}" type="presParOf" srcId="{99C108C8-5D98-C742-8250-3087C4A4A374}" destId="{15ACE33D-AC65-7346-8CCF-B7B10D6208F1}" srcOrd="0" destOrd="0" presId="urn:microsoft.com/office/officeart/2009/layout/CirclePictureHierarchy"/>
    <dgm:cxn modelId="{4D9E4737-2C6D-4043-98E8-905BDFF77601}" type="presParOf" srcId="{15ACE33D-AC65-7346-8CCF-B7B10D6208F1}" destId="{2AEE51E9-40A2-014F-9279-F318DA000D30}" srcOrd="0" destOrd="0" presId="urn:microsoft.com/office/officeart/2009/layout/CirclePictureHierarchy"/>
    <dgm:cxn modelId="{E9173B66-423B-7340-A1A5-7E7A2E2C4085}" type="presParOf" srcId="{15ACE33D-AC65-7346-8CCF-B7B10D6208F1}" destId="{EF0BEBCC-C423-BD4D-BAB0-4FA8EB39241B}" srcOrd="1" destOrd="0" presId="urn:microsoft.com/office/officeart/2009/layout/CirclePictureHierarchy"/>
    <dgm:cxn modelId="{0D8816C0-8DEC-2147-AD19-AC52684D67CD}" type="presParOf" srcId="{99C108C8-5D98-C742-8250-3087C4A4A374}" destId="{8DABF09A-43D0-C74D-B717-F34824EB8EA5}" srcOrd="1" destOrd="0" presId="urn:microsoft.com/office/officeart/2009/layout/CirclePictureHierarchy"/>
    <dgm:cxn modelId="{15DFEC5C-48EB-9044-B3FA-FC67FB665310}" type="presParOf" srcId="{8DABF09A-43D0-C74D-B717-F34824EB8EA5}" destId="{5B4F7E8D-DDF7-DF4B-AAC3-1159547B5361}" srcOrd="0" destOrd="0" presId="urn:microsoft.com/office/officeart/2009/layout/CirclePictureHierarchy"/>
    <dgm:cxn modelId="{73B194AD-ED4C-CD4B-87EA-9958CDB5F4ED}" type="presParOf" srcId="{8DABF09A-43D0-C74D-B717-F34824EB8EA5}" destId="{5EAA4D28-CA8F-BA45-A6C9-E70118C33695}" srcOrd="1" destOrd="0" presId="urn:microsoft.com/office/officeart/2009/layout/CirclePictureHierarchy"/>
    <dgm:cxn modelId="{4C36AB00-362B-1C43-A7B9-81E51C437E9D}" type="presParOf" srcId="{5EAA4D28-CA8F-BA45-A6C9-E70118C33695}" destId="{203A7C65-15CE-4046-A5FB-B280DA5DF380}" srcOrd="0" destOrd="0" presId="urn:microsoft.com/office/officeart/2009/layout/CirclePictureHierarchy"/>
    <dgm:cxn modelId="{B9D91822-23EC-1E47-A48B-07EE208FE5B1}" type="presParOf" srcId="{203A7C65-15CE-4046-A5FB-B280DA5DF380}" destId="{100919A4-BADB-1642-A2B5-B07EBCB95272}" srcOrd="0" destOrd="0" presId="urn:microsoft.com/office/officeart/2009/layout/CirclePictureHierarchy"/>
    <dgm:cxn modelId="{C25536C8-B277-A54F-960C-07950E811CB2}" type="presParOf" srcId="{203A7C65-15CE-4046-A5FB-B280DA5DF380}" destId="{38AE6398-AAD4-C745-A0D2-5F6F510AB43F}" srcOrd="1" destOrd="0" presId="urn:microsoft.com/office/officeart/2009/layout/CirclePictureHierarchy"/>
    <dgm:cxn modelId="{A1E58124-E314-DF4A-B7E8-F54CF33EF323}" type="presParOf" srcId="{5EAA4D28-CA8F-BA45-A6C9-E70118C33695}" destId="{07CD8497-8057-6242-BA92-BF885B5166FB}" srcOrd="1" destOrd="0" presId="urn:microsoft.com/office/officeart/2009/layout/CirclePictureHierarchy"/>
    <dgm:cxn modelId="{A14746E1-3DAF-F44E-9439-5C098A58EFC2}" type="presParOf" srcId="{37B3E998-A5BF-C646-ADF7-D8C9A2AAD8FB}" destId="{944D5A89-E76E-1043-9ADF-2F35962C0C3E}" srcOrd="4" destOrd="0" presId="urn:microsoft.com/office/officeart/2009/layout/CirclePictureHierarchy"/>
    <dgm:cxn modelId="{65741F07-E2C1-8C42-B247-E11E8D8BA668}" type="presParOf" srcId="{37B3E998-A5BF-C646-ADF7-D8C9A2AAD8FB}" destId="{49B5926F-EFBD-FD4F-9A96-47645E90DE05}" srcOrd="5" destOrd="0" presId="urn:microsoft.com/office/officeart/2009/layout/CirclePictureHierarchy"/>
    <dgm:cxn modelId="{74953AAD-0969-ED4F-9796-05CACF23E5E3}" type="presParOf" srcId="{49B5926F-EFBD-FD4F-9A96-47645E90DE05}" destId="{897059DC-FFE6-1C4F-9B1D-8823E9C261E7}" srcOrd="0" destOrd="0" presId="urn:microsoft.com/office/officeart/2009/layout/CirclePictureHierarchy"/>
    <dgm:cxn modelId="{D0018C4E-1BEE-DB4E-ACC1-5EDB6E229301}" type="presParOf" srcId="{897059DC-FFE6-1C4F-9B1D-8823E9C261E7}" destId="{A4C679EA-EE5C-3545-B1F0-C916AE8D07A5}" srcOrd="0" destOrd="0" presId="urn:microsoft.com/office/officeart/2009/layout/CirclePictureHierarchy"/>
    <dgm:cxn modelId="{A0B4F5E2-2667-5F4C-A81F-1A5961075672}" type="presParOf" srcId="{897059DC-FFE6-1C4F-9B1D-8823E9C261E7}" destId="{FC2700A1-356A-B045-B4C2-525C53A79227}" srcOrd="1" destOrd="0" presId="urn:microsoft.com/office/officeart/2009/layout/CirclePictureHierarchy"/>
    <dgm:cxn modelId="{95878AB9-9163-9349-B533-138060EC9072}" type="presParOf" srcId="{49B5926F-EFBD-FD4F-9A96-47645E90DE05}" destId="{55C0305B-CC23-2F4D-AFDD-8B44152FDAE0}" srcOrd="1" destOrd="0" presId="urn:microsoft.com/office/officeart/2009/layout/CirclePictureHierarchy"/>
    <dgm:cxn modelId="{63AA7410-870D-9F41-A9C0-28135C8BFDAA}" type="presParOf" srcId="{55C0305B-CC23-2F4D-AFDD-8B44152FDAE0}" destId="{D088430E-84B1-A44A-87BA-38A70B47E183}" srcOrd="0" destOrd="0" presId="urn:microsoft.com/office/officeart/2009/layout/CirclePictureHierarchy"/>
    <dgm:cxn modelId="{0C4DBF3C-D1BB-8D48-A4FA-08D90F25230F}" type="presParOf" srcId="{55C0305B-CC23-2F4D-AFDD-8B44152FDAE0}" destId="{11AB66D7-8927-344F-AF10-1796E01B9197}" srcOrd="1" destOrd="0" presId="urn:microsoft.com/office/officeart/2009/layout/CirclePictureHierarchy"/>
    <dgm:cxn modelId="{76FA7398-F26B-0046-8813-53043E043575}" type="presParOf" srcId="{11AB66D7-8927-344F-AF10-1796E01B9197}" destId="{B2A319C6-DA00-454D-A970-FE085C2A8B35}" srcOrd="0" destOrd="0" presId="urn:microsoft.com/office/officeart/2009/layout/CirclePictureHierarchy"/>
    <dgm:cxn modelId="{A197ED36-D065-0C4B-BFA0-A3282FB43AE7}" type="presParOf" srcId="{B2A319C6-DA00-454D-A970-FE085C2A8B35}" destId="{BFB80113-693E-AD48-9B54-831D6AD320B4}" srcOrd="0" destOrd="0" presId="urn:microsoft.com/office/officeart/2009/layout/CirclePictureHierarchy"/>
    <dgm:cxn modelId="{0913A0AE-22FE-5E46-A34B-DB4701943294}" type="presParOf" srcId="{B2A319C6-DA00-454D-A970-FE085C2A8B35}" destId="{C2AE7613-DA43-844B-BFE6-5D7598DDDAF7}" srcOrd="1" destOrd="0" presId="urn:microsoft.com/office/officeart/2009/layout/CirclePictureHierarchy"/>
    <dgm:cxn modelId="{9146DEAA-888B-1943-9503-132928F07F67}" type="presParOf" srcId="{11AB66D7-8927-344F-AF10-1796E01B9197}" destId="{EA03C8EA-FF92-C645-A641-AD11A413D89B}" srcOrd="1" destOrd="0" presId="urn:microsoft.com/office/officeart/2009/layout/CirclePictureHierarchy"/>
    <dgm:cxn modelId="{2CB75DE5-2ECC-C849-9557-F5D941A24160}" type="presParOf" srcId="{AE2E1715-6821-5B49-8F63-1C78D8182621}" destId="{DBDBE998-CBFE-AA4D-8A74-0FBA31D272E9}" srcOrd="1" destOrd="0" presId="urn:microsoft.com/office/officeart/2009/layout/CirclePictureHierarchy"/>
    <dgm:cxn modelId="{B3537550-A595-CF43-949C-98BE08AD15C9}" type="presParOf" srcId="{DBDBE998-CBFE-AA4D-8A74-0FBA31D272E9}" destId="{0438436F-BA73-0647-95D9-794F9ADB3008}" srcOrd="0" destOrd="0" presId="urn:microsoft.com/office/officeart/2009/layout/CirclePictureHierarchy"/>
    <dgm:cxn modelId="{981F7E21-F1B6-D54B-A753-5FE85FC6AA32}" type="presParOf" srcId="{0438436F-BA73-0647-95D9-794F9ADB3008}" destId="{6515D57F-B1FA-7A4A-A001-6EA2962A427B}" srcOrd="0" destOrd="0" presId="urn:microsoft.com/office/officeart/2009/layout/CirclePictureHierarchy"/>
    <dgm:cxn modelId="{CC7870AB-503E-D94E-8D80-DB3E53BC5308}" type="presParOf" srcId="{0438436F-BA73-0647-95D9-794F9ADB3008}" destId="{43ECA6CD-4216-4849-AB13-2902AE3BEAD3}" srcOrd="1" destOrd="0" presId="urn:microsoft.com/office/officeart/2009/layout/CirclePictureHierarchy"/>
    <dgm:cxn modelId="{14057D84-7F7A-8644-B45E-AA3C28B06F96}" type="presParOf" srcId="{DBDBE998-CBFE-AA4D-8A74-0FBA31D272E9}" destId="{C8A722B3-D9DC-F643-89A0-DB80B6B92966}" srcOrd="1" destOrd="0" presId="urn:microsoft.com/office/officeart/2009/layout/CirclePictureHierarchy"/>
    <dgm:cxn modelId="{9C16FF4E-06E6-344D-9848-E56AC72C4E69}" type="presParOf" srcId="{C8A722B3-D9DC-F643-89A0-DB80B6B92966}" destId="{EF99B487-ABD0-584B-A72E-8E93E8E52FAE}" srcOrd="0" destOrd="0" presId="urn:microsoft.com/office/officeart/2009/layout/CirclePictureHierarchy"/>
    <dgm:cxn modelId="{7BB4BC25-69AD-654A-AC66-E21ABF76C470}" type="presParOf" srcId="{C8A722B3-D9DC-F643-89A0-DB80B6B92966}" destId="{30D13D2D-AD43-DA48-ACB4-EC56C5A8C009}" srcOrd="1" destOrd="0" presId="urn:microsoft.com/office/officeart/2009/layout/CirclePictureHierarchy"/>
    <dgm:cxn modelId="{2FA223AD-9E26-A143-AF01-A596F53E425D}" type="presParOf" srcId="{30D13D2D-AD43-DA48-ACB4-EC56C5A8C009}" destId="{BC6B68AE-2A32-5046-B9F0-218B0623B043}" srcOrd="0" destOrd="0" presId="urn:microsoft.com/office/officeart/2009/layout/CirclePictureHierarchy"/>
    <dgm:cxn modelId="{1D0E6ECF-FBC7-9147-A0D2-32A204856C02}" type="presParOf" srcId="{BC6B68AE-2A32-5046-B9F0-218B0623B043}" destId="{A39454F9-20E3-A544-A740-30737DE7AA89}" srcOrd="0" destOrd="0" presId="urn:microsoft.com/office/officeart/2009/layout/CirclePictureHierarchy"/>
    <dgm:cxn modelId="{B0D1CD2F-36AC-CE48-9743-5497747C2F68}" type="presParOf" srcId="{BC6B68AE-2A32-5046-B9F0-218B0623B043}" destId="{4D591FB3-92BE-CF4C-9592-673880A27AB2}" srcOrd="1" destOrd="0" presId="urn:microsoft.com/office/officeart/2009/layout/CirclePictureHierarchy"/>
    <dgm:cxn modelId="{A25DA8E6-6013-2743-97D9-B9E2DC547557}" type="presParOf" srcId="{30D13D2D-AD43-DA48-ACB4-EC56C5A8C009}" destId="{BE33649C-3BCD-2C4F-A4D2-7F1ED56AF83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82715D-3359-E944-A242-86F51A2247E2}" type="doc">
      <dgm:prSet loTypeId="urn:microsoft.com/office/officeart/2009/layout/CirclePicture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D2F98C-028A-A241-B8BE-BE224504DD5A}">
      <dgm:prSet phldrT="[Text]"/>
      <dgm:spPr/>
      <dgm:t>
        <a:bodyPr/>
        <a:lstStyle/>
        <a:p>
          <a:r>
            <a:rPr lang="en-US" dirty="0" smtClean="0"/>
            <a:t>College Ready</a:t>
          </a:r>
          <a:endParaRPr lang="en-US" dirty="0"/>
        </a:p>
      </dgm:t>
    </dgm:pt>
    <dgm:pt modelId="{66E24BAB-ED4A-1C44-B693-E06040F1E0F5}" type="parTrans" cxnId="{1ACABDEF-5390-D541-86BB-37C7545287D0}">
      <dgm:prSet/>
      <dgm:spPr/>
      <dgm:t>
        <a:bodyPr/>
        <a:lstStyle/>
        <a:p>
          <a:endParaRPr lang="en-US"/>
        </a:p>
      </dgm:t>
    </dgm:pt>
    <dgm:pt modelId="{561A2205-9B6F-834A-82AA-56E784909326}" type="sibTrans" cxnId="{1ACABDEF-5390-D541-86BB-37C7545287D0}">
      <dgm:prSet/>
      <dgm:spPr/>
      <dgm:t>
        <a:bodyPr/>
        <a:lstStyle/>
        <a:p>
          <a:endParaRPr lang="en-US"/>
        </a:p>
      </dgm:t>
    </dgm:pt>
    <dgm:pt modelId="{6606989A-0D13-BC47-A2CA-167EA4C9B054}">
      <dgm:prSet phldrT="[Text]"/>
      <dgm:spPr/>
      <dgm:t>
        <a:bodyPr/>
        <a:lstStyle/>
        <a:p>
          <a:r>
            <a:rPr lang="en-US" dirty="0" smtClean="0"/>
            <a:t>Essential Algebra A</a:t>
          </a:r>
          <a:endParaRPr lang="en-US" dirty="0"/>
        </a:p>
      </dgm:t>
    </dgm:pt>
    <dgm:pt modelId="{85788F19-53ED-B24F-98F0-D4DF5DB85686}" type="parTrans" cxnId="{3D2C73B4-CE62-1041-9FCE-9DAABD781CDD}">
      <dgm:prSet/>
      <dgm:spPr/>
      <dgm:t>
        <a:bodyPr/>
        <a:lstStyle/>
        <a:p>
          <a:endParaRPr lang="en-US"/>
        </a:p>
      </dgm:t>
    </dgm:pt>
    <dgm:pt modelId="{F4EBEB74-8E82-5D4E-BEEF-D2A29F72D78C}" type="sibTrans" cxnId="{3D2C73B4-CE62-1041-9FCE-9DAABD781CDD}">
      <dgm:prSet/>
      <dgm:spPr/>
      <dgm:t>
        <a:bodyPr/>
        <a:lstStyle/>
        <a:p>
          <a:endParaRPr lang="en-US"/>
        </a:p>
      </dgm:t>
    </dgm:pt>
    <dgm:pt modelId="{299F0442-8097-5F42-9DC7-1F22A7DF9315}">
      <dgm:prSet phldrT="[Text]"/>
      <dgm:spPr/>
      <dgm:t>
        <a:bodyPr/>
        <a:lstStyle/>
        <a:p>
          <a:r>
            <a:rPr lang="en-US" dirty="0" smtClean="0"/>
            <a:t>  Not </a:t>
          </a:r>
          <a:r>
            <a:rPr lang="en-US" dirty="0" smtClean="0"/>
            <a:t>College </a:t>
          </a:r>
          <a:r>
            <a:rPr lang="en-US" dirty="0" smtClean="0"/>
            <a:t>  </a:t>
          </a:r>
          <a:br>
            <a:rPr lang="en-US" dirty="0" smtClean="0"/>
          </a:br>
          <a:r>
            <a:rPr lang="en-US" dirty="0" smtClean="0"/>
            <a:t>  Ready</a:t>
          </a:r>
          <a:endParaRPr lang="en-US" dirty="0"/>
        </a:p>
      </dgm:t>
    </dgm:pt>
    <dgm:pt modelId="{E7032C55-8860-D543-A03A-0FE8A73FEFE7}" type="parTrans" cxnId="{964BAF5A-4F20-7945-8D0F-3448BB292372}">
      <dgm:prSet/>
      <dgm:spPr/>
      <dgm:t>
        <a:bodyPr/>
        <a:lstStyle/>
        <a:p>
          <a:endParaRPr lang="en-US"/>
        </a:p>
      </dgm:t>
    </dgm:pt>
    <dgm:pt modelId="{71F00F86-EB59-FB47-9452-D350DF342EEC}" type="sibTrans" cxnId="{964BAF5A-4F20-7945-8D0F-3448BB292372}">
      <dgm:prSet/>
      <dgm:spPr/>
      <dgm:t>
        <a:bodyPr/>
        <a:lstStyle/>
        <a:p>
          <a:endParaRPr lang="en-US"/>
        </a:p>
      </dgm:t>
    </dgm:pt>
    <dgm:pt modelId="{8F2A2F9F-797E-E742-B1EB-6AEF5CE1BB11}">
      <dgm:prSet phldrT="[Text]"/>
      <dgm:spPr/>
      <dgm:t>
        <a:bodyPr/>
        <a:lstStyle/>
        <a:p>
          <a:r>
            <a:rPr lang="en-US" dirty="0" smtClean="0"/>
            <a:t>   Co</a:t>
          </a:r>
          <a:r>
            <a:rPr lang="en-US" dirty="0" smtClean="0"/>
            <a:t>-requisite</a:t>
          </a:r>
          <a:endParaRPr lang="en-US" dirty="0"/>
        </a:p>
      </dgm:t>
    </dgm:pt>
    <dgm:pt modelId="{C4F4F59F-D389-2549-9DFC-073E1512A3DD}" type="parTrans" cxnId="{B52F9C6A-7E50-2643-AF9A-8C75CB9BA8D3}">
      <dgm:prSet/>
      <dgm:spPr/>
      <dgm:t>
        <a:bodyPr/>
        <a:lstStyle/>
        <a:p>
          <a:endParaRPr lang="en-US"/>
        </a:p>
      </dgm:t>
    </dgm:pt>
    <dgm:pt modelId="{C0781CDC-6020-FC45-8B5E-E80D43F59BCC}" type="sibTrans" cxnId="{B52F9C6A-7E50-2643-AF9A-8C75CB9BA8D3}">
      <dgm:prSet/>
      <dgm:spPr/>
      <dgm:t>
        <a:bodyPr/>
        <a:lstStyle/>
        <a:p>
          <a:endParaRPr lang="en-US"/>
        </a:p>
      </dgm:t>
    </dgm:pt>
    <dgm:pt modelId="{F4D60B67-1BA1-DB49-853C-C3E134FA42EC}">
      <dgm:prSet phldrT="[Text]"/>
      <dgm:spPr/>
      <dgm:t>
        <a:bodyPr/>
        <a:lstStyle/>
        <a:p>
          <a:r>
            <a:rPr lang="en-US" dirty="0" smtClean="0"/>
            <a:t>Precalculus Algebra</a:t>
          </a:r>
          <a:endParaRPr lang="en-US" dirty="0"/>
        </a:p>
      </dgm:t>
    </dgm:pt>
    <dgm:pt modelId="{A63B327D-BEA9-C54E-9652-8B7400701250}" type="sibTrans" cxnId="{E45998C2-5A99-A748-A455-D948D0A7939E}">
      <dgm:prSet/>
      <dgm:spPr/>
      <dgm:t>
        <a:bodyPr/>
        <a:lstStyle/>
        <a:p>
          <a:endParaRPr lang="en-US"/>
        </a:p>
      </dgm:t>
    </dgm:pt>
    <dgm:pt modelId="{D9B58E71-56EB-DC49-8105-6D1632C1BF50}" type="parTrans" cxnId="{E45998C2-5A99-A748-A455-D948D0A7939E}">
      <dgm:prSet/>
      <dgm:spPr/>
      <dgm:t>
        <a:bodyPr/>
        <a:lstStyle/>
        <a:p>
          <a:endParaRPr lang="en-US"/>
        </a:p>
      </dgm:t>
    </dgm:pt>
    <dgm:pt modelId="{F1CC70F5-F0F0-1B4D-8821-F26092A2AF7A}">
      <dgm:prSet phldrT="[Text]"/>
      <dgm:spPr/>
      <dgm:t>
        <a:bodyPr/>
        <a:lstStyle/>
        <a:p>
          <a:endParaRPr lang="en-US" dirty="0"/>
        </a:p>
      </dgm:t>
    </dgm:pt>
    <dgm:pt modelId="{3C0F8605-6DAA-2844-BDBA-67D4862501FE}" type="sibTrans" cxnId="{DA83D9D5-26B4-434B-A96F-72AEF8E18BEB}">
      <dgm:prSet/>
      <dgm:spPr/>
      <dgm:t>
        <a:bodyPr/>
        <a:lstStyle/>
        <a:p>
          <a:endParaRPr lang="en-US"/>
        </a:p>
      </dgm:t>
    </dgm:pt>
    <dgm:pt modelId="{228296D2-72C6-9D43-A7BF-A58335AF3097}" type="parTrans" cxnId="{DA83D9D5-26B4-434B-A96F-72AEF8E18BEB}">
      <dgm:prSet/>
      <dgm:spPr/>
      <dgm:t>
        <a:bodyPr/>
        <a:lstStyle/>
        <a:p>
          <a:endParaRPr lang="en-US"/>
        </a:p>
      </dgm:t>
    </dgm:pt>
    <dgm:pt modelId="{12BBE4A6-038E-7E47-A177-577541953121}">
      <dgm:prSet phldrT="[Text]"/>
      <dgm:spPr/>
      <dgm:t>
        <a:bodyPr/>
        <a:lstStyle/>
        <a:p>
          <a:r>
            <a:rPr lang="en-US" dirty="0" smtClean="0"/>
            <a:t>Precalculus Trigonometry</a:t>
          </a:r>
          <a:endParaRPr lang="en-US" dirty="0"/>
        </a:p>
      </dgm:t>
    </dgm:pt>
    <dgm:pt modelId="{F94CB37B-8D4B-2249-B96E-DF6E43A8B53B}" type="parTrans" cxnId="{50C4B1C3-D99C-1440-B65D-72A69CB176CC}">
      <dgm:prSet/>
      <dgm:spPr/>
      <dgm:t>
        <a:bodyPr/>
        <a:lstStyle/>
        <a:p>
          <a:endParaRPr lang="en-US"/>
        </a:p>
      </dgm:t>
    </dgm:pt>
    <dgm:pt modelId="{16000B27-54A0-034A-A7A1-8BDDD60400E2}" type="sibTrans" cxnId="{50C4B1C3-D99C-1440-B65D-72A69CB176CC}">
      <dgm:prSet/>
      <dgm:spPr/>
      <dgm:t>
        <a:bodyPr/>
        <a:lstStyle/>
        <a:p>
          <a:endParaRPr lang="en-US"/>
        </a:p>
      </dgm:t>
    </dgm:pt>
    <dgm:pt modelId="{9FCC15F4-E16F-0D49-83EA-FD2DBA2AF415}">
      <dgm:prSet phldrT="[Text]"/>
      <dgm:spPr/>
      <dgm:t>
        <a:bodyPr/>
        <a:lstStyle/>
        <a:p>
          <a:r>
            <a:rPr lang="en-US" dirty="0" smtClean="0"/>
            <a:t>Essential Algebra B</a:t>
          </a:r>
          <a:endParaRPr lang="en-US" dirty="0"/>
        </a:p>
      </dgm:t>
    </dgm:pt>
    <dgm:pt modelId="{185D2606-4EA2-D546-8E46-C89296768CD3}" type="parTrans" cxnId="{27605D20-C71E-714C-ACBD-DD0EE964C698}">
      <dgm:prSet/>
      <dgm:spPr/>
      <dgm:t>
        <a:bodyPr/>
        <a:lstStyle/>
        <a:p>
          <a:endParaRPr lang="en-US"/>
        </a:p>
      </dgm:t>
    </dgm:pt>
    <dgm:pt modelId="{DCEDAA7E-01D5-0946-B7C6-BD3869831C03}" type="sibTrans" cxnId="{27605D20-C71E-714C-ACBD-DD0EE964C698}">
      <dgm:prSet/>
      <dgm:spPr/>
      <dgm:t>
        <a:bodyPr/>
        <a:lstStyle/>
        <a:p>
          <a:endParaRPr lang="en-US"/>
        </a:p>
      </dgm:t>
    </dgm:pt>
    <dgm:pt modelId="{893B16FD-2101-4245-BFBE-1E24F40FAA8F}">
      <dgm:prSet phldrT="[Text]"/>
      <dgm:spPr/>
      <dgm:t>
        <a:bodyPr/>
        <a:lstStyle/>
        <a:p>
          <a:endParaRPr lang="en-US" dirty="0"/>
        </a:p>
      </dgm:t>
    </dgm:pt>
    <dgm:pt modelId="{BF6ACDBF-3F9F-7643-A732-A74713D1A23E}" type="sibTrans" cxnId="{5A441CEF-357E-9D4F-AA25-3F39D4D4A030}">
      <dgm:prSet/>
      <dgm:spPr/>
      <dgm:t>
        <a:bodyPr/>
        <a:lstStyle/>
        <a:p>
          <a:endParaRPr lang="en-US"/>
        </a:p>
      </dgm:t>
    </dgm:pt>
    <dgm:pt modelId="{920915EA-DFE2-6A40-8EBD-6AAFC81BB868}" type="parTrans" cxnId="{5A441CEF-357E-9D4F-AA25-3F39D4D4A030}">
      <dgm:prSet/>
      <dgm:spPr/>
      <dgm:t>
        <a:bodyPr/>
        <a:lstStyle/>
        <a:p>
          <a:endParaRPr lang="en-US"/>
        </a:p>
      </dgm:t>
    </dgm:pt>
    <dgm:pt modelId="{AE2E1715-6821-5B49-8F63-1C78D8182621}" type="pres">
      <dgm:prSet presAssocID="{CD82715D-3359-E944-A242-86F51A2247E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3E7D6DE-F4BB-9047-AACE-3CB45EF45B2E}" type="pres">
      <dgm:prSet presAssocID="{FAD2F98C-028A-A241-B8BE-BE224504DD5A}" presName="hierRoot1" presStyleCnt="0"/>
      <dgm:spPr/>
    </dgm:pt>
    <dgm:pt modelId="{5665D540-C3D7-ED43-9DEF-5D386D224671}" type="pres">
      <dgm:prSet presAssocID="{FAD2F98C-028A-A241-B8BE-BE224504DD5A}" presName="composite" presStyleCnt="0"/>
      <dgm:spPr/>
    </dgm:pt>
    <dgm:pt modelId="{28C5CD1B-9DF3-4844-AA5F-73CE0C60620D}" type="pres">
      <dgm:prSet presAssocID="{FAD2F98C-028A-A241-B8BE-BE224504DD5A}" presName="image" presStyleLbl="node0" presStyleIdx="0" presStyleCnt="2" custScaleX="147057" custScaleY="147057" custLinFactX="-16796" custLinFactNeighborX="-100000" custLinFactNeighborY="-71178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1FF3E742-53EA-4E4E-8808-22B6757A74B4}" type="pres">
      <dgm:prSet presAssocID="{FAD2F98C-028A-A241-B8BE-BE224504DD5A}" presName="text" presStyleLbl="revTx" presStyleIdx="0" presStyleCnt="9" custScaleX="147685" custScaleY="147057" custLinFactNeighborX="-37997" custLinFactNeighborY="-82072">
        <dgm:presLayoutVars>
          <dgm:chPref val="3"/>
        </dgm:presLayoutVars>
      </dgm:prSet>
      <dgm:spPr/>
    </dgm:pt>
    <dgm:pt modelId="{37B3E998-A5BF-C646-ADF7-D8C9A2AAD8FB}" type="pres">
      <dgm:prSet presAssocID="{FAD2F98C-028A-A241-B8BE-BE224504DD5A}" presName="hierChild2" presStyleCnt="0"/>
      <dgm:spPr/>
    </dgm:pt>
    <dgm:pt modelId="{ADA038BA-C281-F44E-8E50-9775FEDE2A70}" type="pres">
      <dgm:prSet presAssocID="{920915EA-DFE2-6A40-8EBD-6AAFC81BB868}" presName="Name10" presStyleLbl="parChTrans1D2" presStyleIdx="0" presStyleCnt="4" custSzX="288549" custSzY="451706"/>
      <dgm:spPr/>
    </dgm:pt>
    <dgm:pt modelId="{3F1E4CC4-2106-434A-8533-5EED64693425}" type="pres">
      <dgm:prSet presAssocID="{893B16FD-2101-4245-BFBE-1E24F40FAA8F}" presName="hierRoot2" presStyleCnt="0"/>
      <dgm:spPr/>
    </dgm:pt>
    <dgm:pt modelId="{70AE4BEC-5CA1-B34C-B3FE-331E4E99B6D5}" type="pres">
      <dgm:prSet presAssocID="{893B16FD-2101-4245-BFBE-1E24F40FAA8F}" presName="composite2" presStyleCnt="0"/>
      <dgm:spPr/>
    </dgm:pt>
    <dgm:pt modelId="{BA5806CB-7990-8941-972B-543F52C87DB1}" type="pres">
      <dgm:prSet presAssocID="{893B16FD-2101-4245-BFBE-1E24F40FAA8F}" presName="image2" presStyleLbl="node2" presStyleIdx="0" presStyleCnt="4" custScaleX="147057" custScaleY="147057" custLinFactX="100000" custLinFactNeighborX="116579" custLinFactNeighborY="-8407"/>
      <dgm:spPr>
        <a:noFill/>
        <a:ln>
          <a:noFill/>
        </a:ln>
      </dgm:spPr>
    </dgm:pt>
    <dgm:pt modelId="{05DB53E3-93BB-B54D-AA0E-1E04770353DF}" type="pres">
      <dgm:prSet presAssocID="{893B16FD-2101-4245-BFBE-1E24F40FAA8F}" presName="text2" presStyleLbl="revTx" presStyleIdx="1" presStyleCnt="9" custScaleX="147057" custScaleY="60833" custLinFactNeighborX="6919" custLinFactNeighborY="256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7CDF0A-3AB8-F84F-8E42-7DD81142D511}" type="pres">
      <dgm:prSet presAssocID="{893B16FD-2101-4245-BFBE-1E24F40FAA8F}" presName="hierChild3" presStyleCnt="0"/>
      <dgm:spPr/>
    </dgm:pt>
    <dgm:pt modelId="{320D0CF6-0207-1340-8FB8-270099506F9D}" type="pres">
      <dgm:prSet presAssocID="{D9B58E71-56EB-DC49-8105-6D1632C1BF50}" presName="Name17" presStyleLbl="parChTrans1D3" presStyleIdx="0" presStyleCnt="3" custSzX="883952" custSzY="429150"/>
      <dgm:spPr/>
    </dgm:pt>
    <dgm:pt modelId="{0A339AE7-9BD3-684E-81B4-ADAD1752A456}" type="pres">
      <dgm:prSet presAssocID="{F4D60B67-1BA1-DB49-853C-C3E134FA42EC}" presName="hierRoot3" presStyleCnt="0"/>
      <dgm:spPr/>
    </dgm:pt>
    <dgm:pt modelId="{BA73B4C7-FF1A-9043-ACA8-88635067DFD1}" type="pres">
      <dgm:prSet presAssocID="{F4D60B67-1BA1-DB49-853C-C3E134FA42EC}" presName="composite3" presStyleCnt="0"/>
      <dgm:spPr/>
    </dgm:pt>
    <dgm:pt modelId="{FE2078B8-BA70-1743-AAD2-F82C7358D349}" type="pres">
      <dgm:prSet presAssocID="{F4D60B67-1BA1-DB49-853C-C3E134FA42EC}" presName="image3" presStyleLbl="node3" presStyleIdx="0" presStyleCnt="3" custScaleX="147057" custScaleY="147057" custLinFactNeighborX="21953" custLinFactNeighborY="3935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5">
              <a:lumMod val="75000"/>
            </a:schemeClr>
          </a:solidFill>
        </a:ln>
      </dgm:spPr>
    </dgm:pt>
    <dgm:pt modelId="{090F822C-0F8A-E740-BA6D-A25A29979986}" type="pres">
      <dgm:prSet presAssocID="{F4D60B67-1BA1-DB49-853C-C3E134FA42EC}" presName="text3" presStyleLbl="revTx" presStyleIdx="2" presStyleCnt="9" custScaleX="147057" custScaleY="147057" custLinFactNeighborX="52669" custLinFactNeighborY="35185">
        <dgm:presLayoutVars>
          <dgm:chPref val="3"/>
        </dgm:presLayoutVars>
      </dgm:prSet>
      <dgm:spPr/>
    </dgm:pt>
    <dgm:pt modelId="{EE062FAF-8D4C-CB49-8654-C8CE94270A1F}" type="pres">
      <dgm:prSet presAssocID="{F4D60B67-1BA1-DB49-853C-C3E134FA42EC}" presName="hierChild4" presStyleCnt="0"/>
      <dgm:spPr/>
    </dgm:pt>
    <dgm:pt modelId="{B5EF0E05-A7EB-5141-80D5-85F9C1E41166}" type="pres">
      <dgm:prSet presAssocID="{228296D2-72C6-9D43-A7BF-A58335AF3097}" presName="Name10" presStyleLbl="parChTrans1D2" presStyleIdx="1" presStyleCnt="4" custSzX="76034" custSzY="615901"/>
      <dgm:spPr/>
    </dgm:pt>
    <dgm:pt modelId="{99C108C8-5D98-C742-8250-3087C4A4A374}" type="pres">
      <dgm:prSet presAssocID="{F1CC70F5-F0F0-1B4D-8821-F26092A2AF7A}" presName="hierRoot2" presStyleCnt="0"/>
      <dgm:spPr/>
    </dgm:pt>
    <dgm:pt modelId="{15ACE33D-AC65-7346-8CCF-B7B10D6208F1}" type="pres">
      <dgm:prSet presAssocID="{F1CC70F5-F0F0-1B4D-8821-F26092A2AF7A}" presName="composite2" presStyleCnt="0"/>
      <dgm:spPr/>
    </dgm:pt>
    <dgm:pt modelId="{2AEE51E9-40A2-014F-9279-F318DA000D30}" type="pres">
      <dgm:prSet presAssocID="{F1CC70F5-F0F0-1B4D-8821-F26092A2AF7A}" presName="image2" presStyleLbl="node2" presStyleIdx="1" presStyleCnt="4" custScaleX="147057" custScaleY="147057" custLinFactX="-16773" custLinFactNeighborX="-100000" custLinFactNeighborY="25759"/>
      <dgm:spPr>
        <a:noFill/>
        <a:ln>
          <a:noFill/>
        </a:ln>
      </dgm:spPr>
    </dgm:pt>
    <dgm:pt modelId="{EF0BEBCC-C423-BD4D-BAB0-4FA8EB39241B}" type="pres">
      <dgm:prSet presAssocID="{F1CC70F5-F0F0-1B4D-8821-F26092A2AF7A}" presName="text2" presStyleLbl="revTx" presStyleIdx="3" presStyleCnt="9" custScaleX="147057" custScaleY="147057" custLinFactNeighborX="-25139" custLinFactNeighborY="-56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ABF09A-43D0-C74D-B717-F34824EB8EA5}" type="pres">
      <dgm:prSet presAssocID="{F1CC70F5-F0F0-1B4D-8821-F26092A2AF7A}" presName="hierChild3" presStyleCnt="0"/>
      <dgm:spPr/>
    </dgm:pt>
    <dgm:pt modelId="{5B4F7E8D-DDF7-DF4B-AAC3-1159547B5361}" type="pres">
      <dgm:prSet presAssocID="{F94CB37B-8D4B-2249-B96E-DF6E43A8B53B}" presName="Name17" presStyleLbl="parChTrans1D3" presStyleIdx="1" presStyleCnt="3" custSzX="712238" custSzY="266225"/>
      <dgm:spPr/>
    </dgm:pt>
    <dgm:pt modelId="{5EAA4D28-CA8F-BA45-A6C9-E70118C33695}" type="pres">
      <dgm:prSet presAssocID="{12BBE4A6-038E-7E47-A177-577541953121}" presName="hierRoot3" presStyleCnt="0"/>
      <dgm:spPr/>
    </dgm:pt>
    <dgm:pt modelId="{203A7C65-15CE-4046-A5FB-B280DA5DF380}" type="pres">
      <dgm:prSet presAssocID="{12BBE4A6-038E-7E47-A177-577541953121}" presName="composite3" presStyleCnt="0"/>
      <dgm:spPr/>
    </dgm:pt>
    <dgm:pt modelId="{100919A4-BADB-1642-A2B5-B07EBCB95272}" type="pres">
      <dgm:prSet presAssocID="{12BBE4A6-038E-7E47-A177-577541953121}" presName="image3" presStyleLbl="node3" presStyleIdx="1" presStyleCnt="3" custScaleX="147057" custScaleY="147057" custLinFactNeighborX="21953" custLinFactNeighborY="3935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</dgm:pt>
    <dgm:pt modelId="{38AE6398-AAD4-C745-A0D2-5F6F510AB43F}" type="pres">
      <dgm:prSet presAssocID="{12BBE4A6-038E-7E47-A177-577541953121}" presName="text3" presStyleLbl="revTx" presStyleIdx="4" presStyleCnt="9" custScaleX="147057" custScaleY="147057" custLinFactNeighborX="53615" custLinFactNeighborY="39333">
        <dgm:presLayoutVars>
          <dgm:chPref val="3"/>
        </dgm:presLayoutVars>
      </dgm:prSet>
      <dgm:spPr/>
    </dgm:pt>
    <dgm:pt modelId="{07CD8497-8057-6242-BA92-BF885B5166FB}" type="pres">
      <dgm:prSet presAssocID="{12BBE4A6-038E-7E47-A177-577541953121}" presName="hierChild4" presStyleCnt="0"/>
      <dgm:spPr/>
    </dgm:pt>
    <dgm:pt modelId="{944D5A89-E76E-1043-9ADF-2F35962C0C3E}" type="pres">
      <dgm:prSet presAssocID="{85788F19-53ED-B24F-98F0-D4DF5DB85686}" presName="Name10" presStyleLbl="parChTrans1D2" presStyleIdx="2" presStyleCnt="4" custSzX="2222222" custSzY="493049"/>
      <dgm:spPr/>
    </dgm:pt>
    <dgm:pt modelId="{49B5926F-EFBD-FD4F-9A96-47645E90DE05}" type="pres">
      <dgm:prSet presAssocID="{6606989A-0D13-BC47-A2CA-167EA4C9B054}" presName="hierRoot2" presStyleCnt="0"/>
      <dgm:spPr/>
    </dgm:pt>
    <dgm:pt modelId="{897059DC-FFE6-1C4F-9B1D-8823E9C261E7}" type="pres">
      <dgm:prSet presAssocID="{6606989A-0D13-BC47-A2CA-167EA4C9B054}" presName="composite2" presStyleCnt="0"/>
      <dgm:spPr/>
    </dgm:pt>
    <dgm:pt modelId="{A4C679EA-EE5C-3545-B1F0-C916AE8D07A5}" type="pres">
      <dgm:prSet presAssocID="{6606989A-0D13-BC47-A2CA-167EA4C9B054}" presName="image2" presStyleLbl="node2" presStyleIdx="2" presStyleCnt="4" custScaleX="147057" custScaleY="147057" custLinFactNeighborX="-56666" custLinFactNeighborY="-3025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pattFill prst="dkHorz">
          <a:fgClr>
            <a:schemeClr val="tx1"/>
          </a:fgClr>
          <a:bgClr>
            <a:schemeClr val="accent5">
              <a:lumMod val="60000"/>
              <a:lumOff val="40000"/>
            </a:schemeClr>
          </a:bgClr>
        </a:pattFill>
        <a:ln>
          <a:solidFill>
            <a:schemeClr val="tx1"/>
          </a:solidFill>
        </a:ln>
        <a:scene3d>
          <a:camera prst="orthographicFront">
            <a:rot lat="0" lon="0" rev="0"/>
          </a:camera>
          <a:lightRig rig="twoPt" dir="tl">
            <a:rot lat="0" lon="0" rev="4500000"/>
          </a:lightRig>
        </a:scene3d>
        <a:sp3d>
          <a:bevelT w="101600" h="120650"/>
        </a:sp3d>
      </dgm:spPr>
    </dgm:pt>
    <dgm:pt modelId="{FC2700A1-356A-B045-B4C2-525C53A79227}" type="pres">
      <dgm:prSet presAssocID="{6606989A-0D13-BC47-A2CA-167EA4C9B054}" presName="text2" presStyleLbl="revTx" presStyleIdx="5" presStyleCnt="9" custScaleX="147057" custScaleY="147057" custLinFactNeighborX="-341" custLinFactNeighborY="-5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C0305B-CC23-2F4D-AFDD-8B44152FDAE0}" type="pres">
      <dgm:prSet presAssocID="{6606989A-0D13-BC47-A2CA-167EA4C9B054}" presName="hierChild3" presStyleCnt="0"/>
      <dgm:spPr/>
    </dgm:pt>
    <dgm:pt modelId="{D088430E-84B1-A44A-87BA-38A70B47E183}" type="pres">
      <dgm:prSet presAssocID="{185D2606-4EA2-D546-8E46-C89296768CD3}" presName="Name17" presStyleLbl="parChTrans1D3" presStyleIdx="2" presStyleCnt="3" custSzX="522284" custSzY="369359"/>
      <dgm:spPr/>
    </dgm:pt>
    <dgm:pt modelId="{11AB66D7-8927-344F-AF10-1796E01B9197}" type="pres">
      <dgm:prSet presAssocID="{9FCC15F4-E16F-0D49-83EA-FD2DBA2AF415}" presName="hierRoot3" presStyleCnt="0"/>
      <dgm:spPr/>
    </dgm:pt>
    <dgm:pt modelId="{B2A319C6-DA00-454D-A970-FE085C2A8B35}" type="pres">
      <dgm:prSet presAssocID="{9FCC15F4-E16F-0D49-83EA-FD2DBA2AF415}" presName="composite3" presStyleCnt="0"/>
      <dgm:spPr/>
    </dgm:pt>
    <dgm:pt modelId="{BFB80113-693E-AD48-9B54-831D6AD320B4}" type="pres">
      <dgm:prSet presAssocID="{9FCC15F4-E16F-0D49-83EA-FD2DBA2AF415}" presName="image3" presStyleLbl="node3" presStyleIdx="2" presStyleCnt="3" custScaleX="147057" custScaleY="147057" custLinFactX="37635" custLinFactNeighborX="100000" custLinFactNeighborY="41002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pattFill prst="dkHorz">
          <a:fgClr>
            <a:schemeClr val="tx1"/>
          </a:fgClr>
          <a:bgClr>
            <a:schemeClr val="accent5">
              <a:lumMod val="60000"/>
              <a:lumOff val="40000"/>
            </a:schemeClr>
          </a:bgClr>
        </a:pattFill>
        <a:ln w="9525" cmpd="sng">
          <a:solidFill>
            <a:schemeClr val="tx1"/>
          </a:solidFill>
        </a:ln>
        <a:scene3d>
          <a:camera prst="orthographicFront"/>
          <a:lightRig rig="threePt" dir="t"/>
        </a:scene3d>
        <a:sp3d>
          <a:bevelT w="101600" h="120650"/>
        </a:sp3d>
      </dgm:spPr>
    </dgm:pt>
    <dgm:pt modelId="{C2AE7613-DA43-844B-BFE6-5D7598DDDAF7}" type="pres">
      <dgm:prSet presAssocID="{9FCC15F4-E16F-0D49-83EA-FD2DBA2AF415}" presName="text3" presStyleLbl="revTx" presStyleIdx="6" presStyleCnt="9" custScaleX="147057" custScaleY="147057" custLinFactX="26642" custLinFactNeighborX="100000" custLinFactNeighborY="38021">
        <dgm:presLayoutVars>
          <dgm:chPref val="3"/>
        </dgm:presLayoutVars>
      </dgm:prSet>
      <dgm:spPr/>
    </dgm:pt>
    <dgm:pt modelId="{EA03C8EA-FF92-C645-A641-AD11A413D89B}" type="pres">
      <dgm:prSet presAssocID="{9FCC15F4-E16F-0D49-83EA-FD2DBA2AF415}" presName="hierChild4" presStyleCnt="0"/>
      <dgm:spPr/>
    </dgm:pt>
    <dgm:pt modelId="{DBDBE998-CBFE-AA4D-8A74-0FBA31D272E9}" type="pres">
      <dgm:prSet presAssocID="{299F0442-8097-5F42-9DC7-1F22A7DF9315}" presName="hierRoot1" presStyleCnt="0"/>
      <dgm:spPr/>
    </dgm:pt>
    <dgm:pt modelId="{0438436F-BA73-0647-95D9-794F9ADB3008}" type="pres">
      <dgm:prSet presAssocID="{299F0442-8097-5F42-9DC7-1F22A7DF9315}" presName="composite" presStyleCnt="0"/>
      <dgm:spPr/>
    </dgm:pt>
    <dgm:pt modelId="{6515D57F-B1FA-7A4A-A001-6EA2962A427B}" type="pres">
      <dgm:prSet presAssocID="{299F0442-8097-5F42-9DC7-1F22A7DF9315}" presName="image" presStyleLbl="node0" presStyleIdx="1" presStyleCnt="2" custScaleX="147057" custScaleY="147057" custLinFactNeighborX="-80251" custLinFactNeighborY="-79689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43ECA6CD-4216-4849-AB13-2902AE3BEAD3}" type="pres">
      <dgm:prSet presAssocID="{299F0442-8097-5F42-9DC7-1F22A7DF9315}" presName="text" presStyleLbl="revTx" presStyleIdx="7" presStyleCnt="9" custScaleX="147057" custScaleY="147057" custLinFactNeighborX="-23845" custLinFactNeighborY="-821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A722B3-D9DC-F643-89A0-DB80B6B92966}" type="pres">
      <dgm:prSet presAssocID="{299F0442-8097-5F42-9DC7-1F22A7DF9315}" presName="hierChild2" presStyleCnt="0"/>
      <dgm:spPr/>
    </dgm:pt>
    <dgm:pt modelId="{EF99B487-ABD0-584B-A72E-8E93E8E52FAE}" type="pres">
      <dgm:prSet presAssocID="{C4F4F59F-D389-2549-9DFC-073E1512A3DD}" presName="Name10" presStyleLbl="parChTrans1D2" presStyleIdx="3" presStyleCnt="4" custSzX="76034" custSzY="513460"/>
      <dgm:spPr/>
    </dgm:pt>
    <dgm:pt modelId="{30D13D2D-AD43-DA48-ACB4-EC56C5A8C009}" type="pres">
      <dgm:prSet presAssocID="{8F2A2F9F-797E-E742-B1EB-6AEF5CE1BB11}" presName="hierRoot2" presStyleCnt="0"/>
      <dgm:spPr/>
    </dgm:pt>
    <dgm:pt modelId="{BC6B68AE-2A32-5046-B9F0-218B0623B043}" type="pres">
      <dgm:prSet presAssocID="{8F2A2F9F-797E-E742-B1EB-6AEF5CE1BB11}" presName="composite2" presStyleCnt="0"/>
      <dgm:spPr/>
    </dgm:pt>
    <dgm:pt modelId="{A39454F9-20E3-A544-A740-30737DE7AA89}" type="pres">
      <dgm:prSet presAssocID="{8F2A2F9F-797E-E742-B1EB-6AEF5CE1BB11}" presName="image2" presStyleLbl="node2" presStyleIdx="3" presStyleCnt="4" custScaleX="147057" custScaleY="147057" custLinFactNeighborX="-78198" custLinFactNeighborY="-752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pattFill prst="dkHorz">
          <a:fgClr>
            <a:schemeClr val="tx1"/>
          </a:fgClr>
          <a:bgClr>
            <a:schemeClr val="bg1"/>
          </a:bgClr>
        </a:pattFill>
        <a:ln>
          <a:solidFill>
            <a:schemeClr val="tx1"/>
          </a:solidFill>
        </a:ln>
        <a:scene3d>
          <a:camera prst="orthographicFront">
            <a:rot lat="0" lon="0" rev="0"/>
          </a:camera>
          <a:lightRig rig="twoPt" dir="tl">
            <a:rot lat="0" lon="0" rev="4500000"/>
          </a:lightRig>
        </a:scene3d>
        <a:sp3d>
          <a:bevelT w="101600" h="120650"/>
        </a:sp3d>
      </dgm:spPr>
      <dgm:t>
        <a:bodyPr/>
        <a:lstStyle/>
        <a:p>
          <a:endParaRPr lang="en-US"/>
        </a:p>
      </dgm:t>
    </dgm:pt>
    <dgm:pt modelId="{4D591FB3-92BE-CF4C-9592-673880A27AB2}" type="pres">
      <dgm:prSet presAssocID="{8F2A2F9F-797E-E742-B1EB-6AEF5CE1BB11}" presName="text2" presStyleLbl="revTx" presStyleIdx="8" presStyleCnt="9" custScaleX="152927" custScaleY="147057" custLinFactNeighborX="-25235" custLinFactNeighborY="-5745">
        <dgm:presLayoutVars>
          <dgm:chPref val="3"/>
        </dgm:presLayoutVars>
      </dgm:prSet>
      <dgm:spPr/>
    </dgm:pt>
    <dgm:pt modelId="{BE33649C-3BCD-2C4F-A4D2-7F1ED56AF83E}" type="pres">
      <dgm:prSet presAssocID="{8F2A2F9F-797E-E742-B1EB-6AEF5CE1BB11}" presName="hierChild3" presStyleCnt="0"/>
      <dgm:spPr/>
    </dgm:pt>
  </dgm:ptLst>
  <dgm:cxnLst>
    <dgm:cxn modelId="{24C2A010-9F16-434F-8EE2-5941840F5777}" type="presOf" srcId="{8F2A2F9F-797E-E742-B1EB-6AEF5CE1BB11}" destId="{4D591FB3-92BE-CF4C-9592-673880A27AB2}" srcOrd="0" destOrd="0" presId="urn:microsoft.com/office/officeart/2009/layout/CirclePictureHierarchy"/>
    <dgm:cxn modelId="{0A814734-0B49-634E-9D95-433461AD290A}" type="presOf" srcId="{299F0442-8097-5F42-9DC7-1F22A7DF9315}" destId="{43ECA6CD-4216-4849-AB13-2902AE3BEAD3}" srcOrd="0" destOrd="0" presId="urn:microsoft.com/office/officeart/2009/layout/CirclePictureHierarchy"/>
    <dgm:cxn modelId="{EFDC5CC9-5B93-1946-BD3E-6ACF6A149AEB}" type="presOf" srcId="{893B16FD-2101-4245-BFBE-1E24F40FAA8F}" destId="{05DB53E3-93BB-B54D-AA0E-1E04770353DF}" srcOrd="0" destOrd="0" presId="urn:microsoft.com/office/officeart/2009/layout/CirclePictureHierarchy"/>
    <dgm:cxn modelId="{0CEA6F67-0328-884A-950A-F40E99F4CDB0}" type="presOf" srcId="{6606989A-0D13-BC47-A2CA-167EA4C9B054}" destId="{FC2700A1-356A-B045-B4C2-525C53A79227}" srcOrd="0" destOrd="0" presId="urn:microsoft.com/office/officeart/2009/layout/CirclePictureHierarchy"/>
    <dgm:cxn modelId="{02DCDACE-0C72-A141-BB21-E68205C26281}" type="presOf" srcId="{85788F19-53ED-B24F-98F0-D4DF5DB85686}" destId="{944D5A89-E76E-1043-9ADF-2F35962C0C3E}" srcOrd="0" destOrd="0" presId="urn:microsoft.com/office/officeart/2009/layout/CirclePictureHierarchy"/>
    <dgm:cxn modelId="{1ACABDEF-5390-D541-86BB-37C7545287D0}" srcId="{CD82715D-3359-E944-A242-86F51A2247E2}" destId="{FAD2F98C-028A-A241-B8BE-BE224504DD5A}" srcOrd="0" destOrd="0" parTransId="{66E24BAB-ED4A-1C44-B693-E06040F1E0F5}" sibTransId="{561A2205-9B6F-834A-82AA-56E784909326}"/>
    <dgm:cxn modelId="{5A441CEF-357E-9D4F-AA25-3F39D4D4A030}" srcId="{FAD2F98C-028A-A241-B8BE-BE224504DD5A}" destId="{893B16FD-2101-4245-BFBE-1E24F40FAA8F}" srcOrd="0" destOrd="0" parTransId="{920915EA-DFE2-6A40-8EBD-6AAFC81BB868}" sibTransId="{BF6ACDBF-3F9F-7643-A732-A74713D1A23E}"/>
    <dgm:cxn modelId="{3D2C73B4-CE62-1041-9FCE-9DAABD781CDD}" srcId="{FAD2F98C-028A-A241-B8BE-BE224504DD5A}" destId="{6606989A-0D13-BC47-A2CA-167EA4C9B054}" srcOrd="2" destOrd="0" parTransId="{85788F19-53ED-B24F-98F0-D4DF5DB85686}" sibTransId="{F4EBEB74-8E82-5D4E-BEEF-D2A29F72D78C}"/>
    <dgm:cxn modelId="{BB6B10E4-CE0D-5D40-80C3-2729F90F02FC}" type="presOf" srcId="{FAD2F98C-028A-A241-B8BE-BE224504DD5A}" destId="{1FF3E742-53EA-4E4E-8808-22B6757A74B4}" srcOrd="0" destOrd="0" presId="urn:microsoft.com/office/officeart/2009/layout/CirclePictureHierarchy"/>
    <dgm:cxn modelId="{DEB69B4E-A67E-934D-9F5F-492AD6B15D55}" type="presOf" srcId="{CD82715D-3359-E944-A242-86F51A2247E2}" destId="{AE2E1715-6821-5B49-8F63-1C78D8182621}" srcOrd="0" destOrd="0" presId="urn:microsoft.com/office/officeart/2009/layout/CirclePictureHierarchy"/>
    <dgm:cxn modelId="{851C8274-BEC0-C849-B350-2B07771D5BC8}" type="presOf" srcId="{C4F4F59F-D389-2549-9DFC-073E1512A3DD}" destId="{EF99B487-ABD0-584B-A72E-8E93E8E52FAE}" srcOrd="0" destOrd="0" presId="urn:microsoft.com/office/officeart/2009/layout/CirclePictureHierarchy"/>
    <dgm:cxn modelId="{928AD4E1-2353-CD41-8CFC-AC724627960E}" type="presOf" srcId="{228296D2-72C6-9D43-A7BF-A58335AF3097}" destId="{B5EF0E05-A7EB-5141-80D5-85F9C1E41166}" srcOrd="0" destOrd="0" presId="urn:microsoft.com/office/officeart/2009/layout/CirclePictureHierarchy"/>
    <dgm:cxn modelId="{9D3529D8-1D62-5B43-90CB-53EE1FE2FC88}" type="presOf" srcId="{185D2606-4EA2-D546-8E46-C89296768CD3}" destId="{D088430E-84B1-A44A-87BA-38A70B47E183}" srcOrd="0" destOrd="0" presId="urn:microsoft.com/office/officeart/2009/layout/CirclePictureHierarchy"/>
    <dgm:cxn modelId="{E44B5199-C93B-E74E-8A5D-704B4B5E1CD2}" type="presOf" srcId="{F1CC70F5-F0F0-1B4D-8821-F26092A2AF7A}" destId="{EF0BEBCC-C423-BD4D-BAB0-4FA8EB39241B}" srcOrd="0" destOrd="0" presId="urn:microsoft.com/office/officeart/2009/layout/CirclePictureHierarchy"/>
    <dgm:cxn modelId="{50C4B1C3-D99C-1440-B65D-72A69CB176CC}" srcId="{F1CC70F5-F0F0-1B4D-8821-F26092A2AF7A}" destId="{12BBE4A6-038E-7E47-A177-577541953121}" srcOrd="0" destOrd="0" parTransId="{F94CB37B-8D4B-2249-B96E-DF6E43A8B53B}" sibTransId="{16000B27-54A0-034A-A7A1-8BDDD60400E2}"/>
    <dgm:cxn modelId="{DA83D9D5-26B4-434B-A96F-72AEF8E18BEB}" srcId="{FAD2F98C-028A-A241-B8BE-BE224504DD5A}" destId="{F1CC70F5-F0F0-1B4D-8821-F26092A2AF7A}" srcOrd="1" destOrd="0" parTransId="{228296D2-72C6-9D43-A7BF-A58335AF3097}" sibTransId="{3C0F8605-6DAA-2844-BDBA-67D4862501FE}"/>
    <dgm:cxn modelId="{E45998C2-5A99-A748-A455-D948D0A7939E}" srcId="{893B16FD-2101-4245-BFBE-1E24F40FAA8F}" destId="{F4D60B67-1BA1-DB49-853C-C3E134FA42EC}" srcOrd="0" destOrd="0" parTransId="{D9B58E71-56EB-DC49-8105-6D1632C1BF50}" sibTransId="{A63B327D-BEA9-C54E-9652-8B7400701250}"/>
    <dgm:cxn modelId="{27605D20-C71E-714C-ACBD-DD0EE964C698}" srcId="{6606989A-0D13-BC47-A2CA-167EA4C9B054}" destId="{9FCC15F4-E16F-0D49-83EA-FD2DBA2AF415}" srcOrd="0" destOrd="0" parTransId="{185D2606-4EA2-D546-8E46-C89296768CD3}" sibTransId="{DCEDAA7E-01D5-0946-B7C6-BD3869831C03}"/>
    <dgm:cxn modelId="{B52F9C6A-7E50-2643-AF9A-8C75CB9BA8D3}" srcId="{299F0442-8097-5F42-9DC7-1F22A7DF9315}" destId="{8F2A2F9F-797E-E742-B1EB-6AEF5CE1BB11}" srcOrd="0" destOrd="0" parTransId="{C4F4F59F-D389-2549-9DFC-073E1512A3DD}" sibTransId="{C0781CDC-6020-FC45-8B5E-E80D43F59BCC}"/>
    <dgm:cxn modelId="{FB7FB890-AE3F-3341-99E9-5A26D2731441}" type="presOf" srcId="{920915EA-DFE2-6A40-8EBD-6AAFC81BB868}" destId="{ADA038BA-C281-F44E-8E50-9775FEDE2A70}" srcOrd="0" destOrd="0" presId="urn:microsoft.com/office/officeart/2009/layout/CirclePictureHierarchy"/>
    <dgm:cxn modelId="{844F8399-D309-9143-821D-94A1B1E594EF}" type="presOf" srcId="{D9B58E71-56EB-DC49-8105-6D1632C1BF50}" destId="{320D0CF6-0207-1340-8FB8-270099506F9D}" srcOrd="0" destOrd="0" presId="urn:microsoft.com/office/officeart/2009/layout/CirclePictureHierarchy"/>
    <dgm:cxn modelId="{8A092EFD-4E5A-8743-9631-09FD2D7A5925}" type="presOf" srcId="{9FCC15F4-E16F-0D49-83EA-FD2DBA2AF415}" destId="{C2AE7613-DA43-844B-BFE6-5D7598DDDAF7}" srcOrd="0" destOrd="0" presId="urn:microsoft.com/office/officeart/2009/layout/CirclePictureHierarchy"/>
    <dgm:cxn modelId="{964BAF5A-4F20-7945-8D0F-3448BB292372}" srcId="{CD82715D-3359-E944-A242-86F51A2247E2}" destId="{299F0442-8097-5F42-9DC7-1F22A7DF9315}" srcOrd="1" destOrd="0" parTransId="{E7032C55-8860-D543-A03A-0FE8A73FEFE7}" sibTransId="{71F00F86-EB59-FB47-9452-D350DF342EEC}"/>
    <dgm:cxn modelId="{14EDC224-A9C2-8C49-9B7F-B89462A37591}" type="presOf" srcId="{12BBE4A6-038E-7E47-A177-577541953121}" destId="{38AE6398-AAD4-C745-A0D2-5F6F510AB43F}" srcOrd="0" destOrd="0" presId="urn:microsoft.com/office/officeart/2009/layout/CirclePictureHierarchy"/>
    <dgm:cxn modelId="{09F30AEB-77A9-4148-9311-BF29E226A5E1}" type="presOf" srcId="{F94CB37B-8D4B-2249-B96E-DF6E43A8B53B}" destId="{5B4F7E8D-DDF7-DF4B-AAC3-1159547B5361}" srcOrd="0" destOrd="0" presId="urn:microsoft.com/office/officeart/2009/layout/CirclePictureHierarchy"/>
    <dgm:cxn modelId="{4856D3BB-4E80-8B40-8997-59ECB4FD757F}" type="presOf" srcId="{F4D60B67-1BA1-DB49-853C-C3E134FA42EC}" destId="{090F822C-0F8A-E740-BA6D-A25A29979986}" srcOrd="0" destOrd="0" presId="urn:microsoft.com/office/officeart/2009/layout/CirclePictureHierarchy"/>
    <dgm:cxn modelId="{0A422EEC-F3E3-5642-83D0-92DE620A29B8}" type="presParOf" srcId="{AE2E1715-6821-5B49-8F63-1C78D8182621}" destId="{63E7D6DE-F4BB-9047-AACE-3CB45EF45B2E}" srcOrd="0" destOrd="0" presId="urn:microsoft.com/office/officeart/2009/layout/CirclePictureHierarchy"/>
    <dgm:cxn modelId="{B6C6B820-9FC0-9545-BC7A-D6DA6FFE5B57}" type="presParOf" srcId="{63E7D6DE-F4BB-9047-AACE-3CB45EF45B2E}" destId="{5665D540-C3D7-ED43-9DEF-5D386D224671}" srcOrd="0" destOrd="0" presId="urn:microsoft.com/office/officeart/2009/layout/CirclePictureHierarchy"/>
    <dgm:cxn modelId="{4E7257F5-66B5-0D4A-A830-DAFCC98714AD}" type="presParOf" srcId="{5665D540-C3D7-ED43-9DEF-5D386D224671}" destId="{28C5CD1B-9DF3-4844-AA5F-73CE0C60620D}" srcOrd="0" destOrd="0" presId="urn:microsoft.com/office/officeart/2009/layout/CirclePictureHierarchy"/>
    <dgm:cxn modelId="{1A5B9108-B149-F640-99ED-EA54DDFFBEBA}" type="presParOf" srcId="{5665D540-C3D7-ED43-9DEF-5D386D224671}" destId="{1FF3E742-53EA-4E4E-8808-22B6757A74B4}" srcOrd="1" destOrd="0" presId="urn:microsoft.com/office/officeart/2009/layout/CirclePictureHierarchy"/>
    <dgm:cxn modelId="{B19A2151-9988-A64F-8E49-14FEFC65C2C6}" type="presParOf" srcId="{63E7D6DE-F4BB-9047-AACE-3CB45EF45B2E}" destId="{37B3E998-A5BF-C646-ADF7-D8C9A2AAD8FB}" srcOrd="1" destOrd="0" presId="urn:microsoft.com/office/officeart/2009/layout/CirclePictureHierarchy"/>
    <dgm:cxn modelId="{9E06FEA6-7838-EF44-B314-07FB202C21F9}" type="presParOf" srcId="{37B3E998-A5BF-C646-ADF7-D8C9A2AAD8FB}" destId="{ADA038BA-C281-F44E-8E50-9775FEDE2A70}" srcOrd="0" destOrd="0" presId="urn:microsoft.com/office/officeart/2009/layout/CirclePictureHierarchy"/>
    <dgm:cxn modelId="{BD9F3CCD-044D-454F-9E0D-72A445570B48}" type="presParOf" srcId="{37B3E998-A5BF-C646-ADF7-D8C9A2AAD8FB}" destId="{3F1E4CC4-2106-434A-8533-5EED64693425}" srcOrd="1" destOrd="0" presId="urn:microsoft.com/office/officeart/2009/layout/CirclePictureHierarchy"/>
    <dgm:cxn modelId="{566B3DF1-BEE6-8044-B77E-9ED330DE5690}" type="presParOf" srcId="{3F1E4CC4-2106-434A-8533-5EED64693425}" destId="{70AE4BEC-5CA1-B34C-B3FE-331E4E99B6D5}" srcOrd="0" destOrd="0" presId="urn:microsoft.com/office/officeart/2009/layout/CirclePictureHierarchy"/>
    <dgm:cxn modelId="{9A9E3667-3DD7-6A41-B0E1-AE7B50B08CF5}" type="presParOf" srcId="{70AE4BEC-5CA1-B34C-B3FE-331E4E99B6D5}" destId="{BA5806CB-7990-8941-972B-543F52C87DB1}" srcOrd="0" destOrd="0" presId="urn:microsoft.com/office/officeart/2009/layout/CirclePictureHierarchy"/>
    <dgm:cxn modelId="{385A33C5-DC26-394B-B058-866337F1BF65}" type="presParOf" srcId="{70AE4BEC-5CA1-B34C-B3FE-331E4E99B6D5}" destId="{05DB53E3-93BB-B54D-AA0E-1E04770353DF}" srcOrd="1" destOrd="0" presId="urn:microsoft.com/office/officeart/2009/layout/CirclePictureHierarchy"/>
    <dgm:cxn modelId="{F7B4A1DA-F16F-144B-A57C-49905CF95525}" type="presParOf" srcId="{3F1E4CC4-2106-434A-8533-5EED64693425}" destId="{987CDF0A-3AB8-F84F-8E42-7DD81142D511}" srcOrd="1" destOrd="0" presId="urn:microsoft.com/office/officeart/2009/layout/CirclePictureHierarchy"/>
    <dgm:cxn modelId="{37A3463D-515C-4543-811B-8A7A52439A3F}" type="presParOf" srcId="{987CDF0A-3AB8-F84F-8E42-7DD81142D511}" destId="{320D0CF6-0207-1340-8FB8-270099506F9D}" srcOrd="0" destOrd="0" presId="urn:microsoft.com/office/officeart/2009/layout/CirclePictureHierarchy"/>
    <dgm:cxn modelId="{5DF134AF-7FC1-6547-AEEA-7B7D38F163D9}" type="presParOf" srcId="{987CDF0A-3AB8-F84F-8E42-7DD81142D511}" destId="{0A339AE7-9BD3-684E-81B4-ADAD1752A456}" srcOrd="1" destOrd="0" presId="urn:microsoft.com/office/officeart/2009/layout/CirclePictureHierarchy"/>
    <dgm:cxn modelId="{860F1BF2-419D-7E46-A8DA-385278FB52AB}" type="presParOf" srcId="{0A339AE7-9BD3-684E-81B4-ADAD1752A456}" destId="{BA73B4C7-FF1A-9043-ACA8-88635067DFD1}" srcOrd="0" destOrd="0" presId="urn:microsoft.com/office/officeart/2009/layout/CirclePictureHierarchy"/>
    <dgm:cxn modelId="{D9186987-7880-F24A-9540-B7E24C423CA2}" type="presParOf" srcId="{BA73B4C7-FF1A-9043-ACA8-88635067DFD1}" destId="{FE2078B8-BA70-1743-AAD2-F82C7358D349}" srcOrd="0" destOrd="0" presId="urn:microsoft.com/office/officeart/2009/layout/CirclePictureHierarchy"/>
    <dgm:cxn modelId="{01A3EC0C-17A5-A14B-9DF6-AC131BC0E8DB}" type="presParOf" srcId="{BA73B4C7-FF1A-9043-ACA8-88635067DFD1}" destId="{090F822C-0F8A-E740-BA6D-A25A29979986}" srcOrd="1" destOrd="0" presId="urn:microsoft.com/office/officeart/2009/layout/CirclePictureHierarchy"/>
    <dgm:cxn modelId="{8CCA8F89-24A2-3747-9902-463C5D1087E5}" type="presParOf" srcId="{0A339AE7-9BD3-684E-81B4-ADAD1752A456}" destId="{EE062FAF-8D4C-CB49-8654-C8CE94270A1F}" srcOrd="1" destOrd="0" presId="urn:microsoft.com/office/officeart/2009/layout/CirclePictureHierarchy"/>
    <dgm:cxn modelId="{0EAA19F8-53B8-DE4F-9D1D-F0EF76076B44}" type="presParOf" srcId="{37B3E998-A5BF-C646-ADF7-D8C9A2AAD8FB}" destId="{B5EF0E05-A7EB-5141-80D5-85F9C1E41166}" srcOrd="2" destOrd="0" presId="urn:microsoft.com/office/officeart/2009/layout/CirclePictureHierarchy"/>
    <dgm:cxn modelId="{BF3FEC37-C6A3-774D-81FC-65E9C27E6076}" type="presParOf" srcId="{37B3E998-A5BF-C646-ADF7-D8C9A2AAD8FB}" destId="{99C108C8-5D98-C742-8250-3087C4A4A374}" srcOrd="3" destOrd="0" presId="urn:microsoft.com/office/officeart/2009/layout/CirclePictureHierarchy"/>
    <dgm:cxn modelId="{F7869C41-1915-A446-8E49-19485C6D0C89}" type="presParOf" srcId="{99C108C8-5D98-C742-8250-3087C4A4A374}" destId="{15ACE33D-AC65-7346-8CCF-B7B10D6208F1}" srcOrd="0" destOrd="0" presId="urn:microsoft.com/office/officeart/2009/layout/CirclePictureHierarchy"/>
    <dgm:cxn modelId="{1F2E180B-EBA0-A347-9D60-C48F5D8C259B}" type="presParOf" srcId="{15ACE33D-AC65-7346-8CCF-B7B10D6208F1}" destId="{2AEE51E9-40A2-014F-9279-F318DA000D30}" srcOrd="0" destOrd="0" presId="urn:microsoft.com/office/officeart/2009/layout/CirclePictureHierarchy"/>
    <dgm:cxn modelId="{26AE648A-67BF-1C45-B4EF-A0BDCB9C9F13}" type="presParOf" srcId="{15ACE33D-AC65-7346-8CCF-B7B10D6208F1}" destId="{EF0BEBCC-C423-BD4D-BAB0-4FA8EB39241B}" srcOrd="1" destOrd="0" presId="urn:microsoft.com/office/officeart/2009/layout/CirclePictureHierarchy"/>
    <dgm:cxn modelId="{0ACF1273-05DE-F84A-B5C0-D187C3391058}" type="presParOf" srcId="{99C108C8-5D98-C742-8250-3087C4A4A374}" destId="{8DABF09A-43D0-C74D-B717-F34824EB8EA5}" srcOrd="1" destOrd="0" presId="urn:microsoft.com/office/officeart/2009/layout/CirclePictureHierarchy"/>
    <dgm:cxn modelId="{37E6D763-0E0F-0D4B-939E-E7591087918D}" type="presParOf" srcId="{8DABF09A-43D0-C74D-B717-F34824EB8EA5}" destId="{5B4F7E8D-DDF7-DF4B-AAC3-1159547B5361}" srcOrd="0" destOrd="0" presId="urn:microsoft.com/office/officeart/2009/layout/CirclePictureHierarchy"/>
    <dgm:cxn modelId="{9BFC7117-7CF7-E146-A2FF-C6308B9C8CAF}" type="presParOf" srcId="{8DABF09A-43D0-C74D-B717-F34824EB8EA5}" destId="{5EAA4D28-CA8F-BA45-A6C9-E70118C33695}" srcOrd="1" destOrd="0" presId="urn:microsoft.com/office/officeart/2009/layout/CirclePictureHierarchy"/>
    <dgm:cxn modelId="{31E31CF1-5AF9-374F-B3FE-A2862DC2C245}" type="presParOf" srcId="{5EAA4D28-CA8F-BA45-A6C9-E70118C33695}" destId="{203A7C65-15CE-4046-A5FB-B280DA5DF380}" srcOrd="0" destOrd="0" presId="urn:microsoft.com/office/officeart/2009/layout/CirclePictureHierarchy"/>
    <dgm:cxn modelId="{5DAAE205-3414-C342-B6F3-20DF518D7070}" type="presParOf" srcId="{203A7C65-15CE-4046-A5FB-B280DA5DF380}" destId="{100919A4-BADB-1642-A2B5-B07EBCB95272}" srcOrd="0" destOrd="0" presId="urn:microsoft.com/office/officeart/2009/layout/CirclePictureHierarchy"/>
    <dgm:cxn modelId="{6BDE155F-E96E-614A-A5D6-B906D299C501}" type="presParOf" srcId="{203A7C65-15CE-4046-A5FB-B280DA5DF380}" destId="{38AE6398-AAD4-C745-A0D2-5F6F510AB43F}" srcOrd="1" destOrd="0" presId="urn:microsoft.com/office/officeart/2009/layout/CirclePictureHierarchy"/>
    <dgm:cxn modelId="{79FA23EA-D3D6-C24E-BE06-C5E35E02E5A4}" type="presParOf" srcId="{5EAA4D28-CA8F-BA45-A6C9-E70118C33695}" destId="{07CD8497-8057-6242-BA92-BF885B5166FB}" srcOrd="1" destOrd="0" presId="urn:microsoft.com/office/officeart/2009/layout/CirclePictureHierarchy"/>
    <dgm:cxn modelId="{C87183CF-3FF2-7946-93D9-990603B33847}" type="presParOf" srcId="{37B3E998-A5BF-C646-ADF7-D8C9A2AAD8FB}" destId="{944D5A89-E76E-1043-9ADF-2F35962C0C3E}" srcOrd="4" destOrd="0" presId="urn:microsoft.com/office/officeart/2009/layout/CirclePictureHierarchy"/>
    <dgm:cxn modelId="{F0E072C4-4E40-CD40-8CE3-2F70A8B909C1}" type="presParOf" srcId="{37B3E998-A5BF-C646-ADF7-D8C9A2AAD8FB}" destId="{49B5926F-EFBD-FD4F-9A96-47645E90DE05}" srcOrd="5" destOrd="0" presId="urn:microsoft.com/office/officeart/2009/layout/CirclePictureHierarchy"/>
    <dgm:cxn modelId="{864631E8-AAB1-124E-9831-AB4DDBF5DDEF}" type="presParOf" srcId="{49B5926F-EFBD-FD4F-9A96-47645E90DE05}" destId="{897059DC-FFE6-1C4F-9B1D-8823E9C261E7}" srcOrd="0" destOrd="0" presId="urn:microsoft.com/office/officeart/2009/layout/CirclePictureHierarchy"/>
    <dgm:cxn modelId="{B4730044-CEB7-8544-93D5-C6E24FD4DEFC}" type="presParOf" srcId="{897059DC-FFE6-1C4F-9B1D-8823E9C261E7}" destId="{A4C679EA-EE5C-3545-B1F0-C916AE8D07A5}" srcOrd="0" destOrd="0" presId="urn:microsoft.com/office/officeart/2009/layout/CirclePictureHierarchy"/>
    <dgm:cxn modelId="{2D9B5241-117B-AA41-B1DC-0A28545186F6}" type="presParOf" srcId="{897059DC-FFE6-1C4F-9B1D-8823E9C261E7}" destId="{FC2700A1-356A-B045-B4C2-525C53A79227}" srcOrd="1" destOrd="0" presId="urn:microsoft.com/office/officeart/2009/layout/CirclePictureHierarchy"/>
    <dgm:cxn modelId="{EB9779DD-380D-A846-B563-CCA869DEC1FC}" type="presParOf" srcId="{49B5926F-EFBD-FD4F-9A96-47645E90DE05}" destId="{55C0305B-CC23-2F4D-AFDD-8B44152FDAE0}" srcOrd="1" destOrd="0" presId="urn:microsoft.com/office/officeart/2009/layout/CirclePictureHierarchy"/>
    <dgm:cxn modelId="{BF44104F-C1A6-E140-BFC8-0617B7BACC60}" type="presParOf" srcId="{55C0305B-CC23-2F4D-AFDD-8B44152FDAE0}" destId="{D088430E-84B1-A44A-87BA-38A70B47E183}" srcOrd="0" destOrd="0" presId="urn:microsoft.com/office/officeart/2009/layout/CirclePictureHierarchy"/>
    <dgm:cxn modelId="{54F46197-DBF8-BD44-BE22-E4790CC82305}" type="presParOf" srcId="{55C0305B-CC23-2F4D-AFDD-8B44152FDAE0}" destId="{11AB66D7-8927-344F-AF10-1796E01B9197}" srcOrd="1" destOrd="0" presId="urn:microsoft.com/office/officeart/2009/layout/CirclePictureHierarchy"/>
    <dgm:cxn modelId="{8B744AE8-3BBB-8E4C-9F38-551DA581C80A}" type="presParOf" srcId="{11AB66D7-8927-344F-AF10-1796E01B9197}" destId="{B2A319C6-DA00-454D-A970-FE085C2A8B35}" srcOrd="0" destOrd="0" presId="urn:microsoft.com/office/officeart/2009/layout/CirclePictureHierarchy"/>
    <dgm:cxn modelId="{BCD82479-C1D3-D74E-AEF9-FCC928196DE0}" type="presParOf" srcId="{B2A319C6-DA00-454D-A970-FE085C2A8B35}" destId="{BFB80113-693E-AD48-9B54-831D6AD320B4}" srcOrd="0" destOrd="0" presId="urn:microsoft.com/office/officeart/2009/layout/CirclePictureHierarchy"/>
    <dgm:cxn modelId="{66E8168D-25DB-AF4D-9C80-A4B3707F692B}" type="presParOf" srcId="{B2A319C6-DA00-454D-A970-FE085C2A8B35}" destId="{C2AE7613-DA43-844B-BFE6-5D7598DDDAF7}" srcOrd="1" destOrd="0" presId="urn:microsoft.com/office/officeart/2009/layout/CirclePictureHierarchy"/>
    <dgm:cxn modelId="{17B13CF8-B665-FE41-ABBD-EF9A496CB84F}" type="presParOf" srcId="{11AB66D7-8927-344F-AF10-1796E01B9197}" destId="{EA03C8EA-FF92-C645-A641-AD11A413D89B}" srcOrd="1" destOrd="0" presId="urn:microsoft.com/office/officeart/2009/layout/CirclePictureHierarchy"/>
    <dgm:cxn modelId="{DDD7E7F3-BA43-D644-8EDB-104272A9F18E}" type="presParOf" srcId="{AE2E1715-6821-5B49-8F63-1C78D8182621}" destId="{DBDBE998-CBFE-AA4D-8A74-0FBA31D272E9}" srcOrd="1" destOrd="0" presId="urn:microsoft.com/office/officeart/2009/layout/CirclePictureHierarchy"/>
    <dgm:cxn modelId="{7F324744-94F1-374B-AECC-709AEB7DBC89}" type="presParOf" srcId="{DBDBE998-CBFE-AA4D-8A74-0FBA31D272E9}" destId="{0438436F-BA73-0647-95D9-794F9ADB3008}" srcOrd="0" destOrd="0" presId="urn:microsoft.com/office/officeart/2009/layout/CirclePictureHierarchy"/>
    <dgm:cxn modelId="{CB4028D6-7E22-7049-B4EF-AAF091417DAA}" type="presParOf" srcId="{0438436F-BA73-0647-95D9-794F9ADB3008}" destId="{6515D57F-B1FA-7A4A-A001-6EA2962A427B}" srcOrd="0" destOrd="0" presId="urn:microsoft.com/office/officeart/2009/layout/CirclePictureHierarchy"/>
    <dgm:cxn modelId="{78E1F78D-3C58-AF49-BCB5-2046F3B74927}" type="presParOf" srcId="{0438436F-BA73-0647-95D9-794F9ADB3008}" destId="{43ECA6CD-4216-4849-AB13-2902AE3BEAD3}" srcOrd="1" destOrd="0" presId="urn:microsoft.com/office/officeart/2009/layout/CirclePictureHierarchy"/>
    <dgm:cxn modelId="{E2ECF06E-2B1C-2F4E-B02D-815C4C854BE9}" type="presParOf" srcId="{DBDBE998-CBFE-AA4D-8A74-0FBA31D272E9}" destId="{C8A722B3-D9DC-F643-89A0-DB80B6B92966}" srcOrd="1" destOrd="0" presId="urn:microsoft.com/office/officeart/2009/layout/CirclePictureHierarchy"/>
    <dgm:cxn modelId="{B82F6831-8A20-5E4A-9A30-DA43C062F899}" type="presParOf" srcId="{C8A722B3-D9DC-F643-89A0-DB80B6B92966}" destId="{EF99B487-ABD0-584B-A72E-8E93E8E52FAE}" srcOrd="0" destOrd="0" presId="urn:microsoft.com/office/officeart/2009/layout/CirclePictureHierarchy"/>
    <dgm:cxn modelId="{BEA98642-6F78-E649-8916-0EC7375AE935}" type="presParOf" srcId="{C8A722B3-D9DC-F643-89A0-DB80B6B92966}" destId="{30D13D2D-AD43-DA48-ACB4-EC56C5A8C009}" srcOrd="1" destOrd="0" presId="urn:microsoft.com/office/officeart/2009/layout/CirclePictureHierarchy"/>
    <dgm:cxn modelId="{406EC636-D8B5-374E-81E7-34117AB763C3}" type="presParOf" srcId="{30D13D2D-AD43-DA48-ACB4-EC56C5A8C009}" destId="{BC6B68AE-2A32-5046-B9F0-218B0623B043}" srcOrd="0" destOrd="0" presId="urn:microsoft.com/office/officeart/2009/layout/CirclePictureHierarchy"/>
    <dgm:cxn modelId="{B30B0AC0-1493-804A-AC56-798146F0353A}" type="presParOf" srcId="{BC6B68AE-2A32-5046-B9F0-218B0623B043}" destId="{A39454F9-20E3-A544-A740-30737DE7AA89}" srcOrd="0" destOrd="0" presId="urn:microsoft.com/office/officeart/2009/layout/CirclePictureHierarchy"/>
    <dgm:cxn modelId="{629FEF0C-75B8-E14E-A529-CF42BC377489}" type="presParOf" srcId="{BC6B68AE-2A32-5046-B9F0-218B0623B043}" destId="{4D591FB3-92BE-CF4C-9592-673880A27AB2}" srcOrd="1" destOrd="0" presId="urn:microsoft.com/office/officeart/2009/layout/CirclePictureHierarchy"/>
    <dgm:cxn modelId="{33621A06-3C19-204B-B235-530F0442F0BB}" type="presParOf" srcId="{30D13D2D-AD43-DA48-ACB4-EC56C5A8C009}" destId="{BE33649C-3BCD-2C4F-A4D2-7F1ED56AF83E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D5A89-E76E-1043-9ADF-2F35962C0C3E}">
      <dsp:nvSpPr>
        <dsp:cNvPr id="0" name=""/>
        <dsp:cNvSpPr/>
      </dsp:nvSpPr>
      <dsp:spPr>
        <a:xfrm>
          <a:off x="3911585" y="1395361"/>
          <a:ext cx="1672373" cy="330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394"/>
              </a:lnTo>
              <a:lnTo>
                <a:pt x="1672373" y="142394"/>
              </a:lnTo>
              <a:lnTo>
                <a:pt x="1672373" y="3302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668924-460A-5843-8069-6FF163525CA6}">
      <dsp:nvSpPr>
        <dsp:cNvPr id="0" name=""/>
        <dsp:cNvSpPr/>
      </dsp:nvSpPr>
      <dsp:spPr>
        <a:xfrm>
          <a:off x="2040852" y="2931760"/>
          <a:ext cx="1870732" cy="423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411"/>
              </a:lnTo>
              <a:lnTo>
                <a:pt x="1870732" y="235411"/>
              </a:lnTo>
              <a:lnTo>
                <a:pt x="1870732" y="4232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A18C0A-F9D9-F843-AE96-BBF4E177BC7D}">
      <dsp:nvSpPr>
        <dsp:cNvPr id="0" name=""/>
        <dsp:cNvSpPr/>
      </dsp:nvSpPr>
      <dsp:spPr>
        <a:xfrm>
          <a:off x="605406" y="2931760"/>
          <a:ext cx="1435446" cy="423263"/>
        </a:xfrm>
        <a:custGeom>
          <a:avLst/>
          <a:gdLst/>
          <a:ahLst/>
          <a:cxnLst/>
          <a:rect l="0" t="0" r="0" b="0"/>
          <a:pathLst>
            <a:path>
              <a:moveTo>
                <a:pt x="1435446" y="0"/>
              </a:moveTo>
              <a:lnTo>
                <a:pt x="1435446" y="235411"/>
              </a:lnTo>
              <a:lnTo>
                <a:pt x="0" y="235411"/>
              </a:lnTo>
              <a:lnTo>
                <a:pt x="0" y="4232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60C45-4A71-D544-B349-F35A85D67318}">
      <dsp:nvSpPr>
        <dsp:cNvPr id="0" name=""/>
        <dsp:cNvSpPr/>
      </dsp:nvSpPr>
      <dsp:spPr>
        <a:xfrm>
          <a:off x="2040852" y="1395361"/>
          <a:ext cx="1870732" cy="334152"/>
        </a:xfrm>
        <a:custGeom>
          <a:avLst/>
          <a:gdLst/>
          <a:ahLst/>
          <a:cxnLst/>
          <a:rect l="0" t="0" r="0" b="0"/>
          <a:pathLst>
            <a:path>
              <a:moveTo>
                <a:pt x="1870732" y="0"/>
              </a:moveTo>
              <a:lnTo>
                <a:pt x="1870732" y="146301"/>
              </a:lnTo>
              <a:lnTo>
                <a:pt x="0" y="146301"/>
              </a:lnTo>
              <a:lnTo>
                <a:pt x="0" y="3341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2C51F-9C84-ED46-855D-935BCF9A253C}">
      <dsp:nvSpPr>
        <dsp:cNvPr id="0" name=""/>
        <dsp:cNvSpPr/>
      </dsp:nvSpPr>
      <dsp:spPr>
        <a:xfrm>
          <a:off x="2" y="3003"/>
          <a:ext cx="1202246" cy="1202246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DD230804-79A9-0F40-8B72-EE543D41BCC0}">
      <dsp:nvSpPr>
        <dsp:cNvPr id="0" name=""/>
        <dsp:cNvSpPr/>
      </dsp:nvSpPr>
      <dsp:spPr>
        <a:xfrm>
          <a:off x="1202255" y="0"/>
          <a:ext cx="1803370" cy="1202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Not College Ready</a:t>
          </a:r>
          <a:endParaRPr lang="en-US" sz="1900" kern="1200" dirty="0"/>
        </a:p>
      </dsp:txBody>
      <dsp:txXfrm>
        <a:off x="1202255" y="0"/>
        <a:ext cx="1803370" cy="1202246"/>
      </dsp:txXfrm>
    </dsp:sp>
    <dsp:sp modelId="{28C5CD1B-9DF3-4844-AA5F-73CE0C60620D}">
      <dsp:nvSpPr>
        <dsp:cNvPr id="0" name=""/>
        <dsp:cNvSpPr/>
      </dsp:nvSpPr>
      <dsp:spPr>
        <a:xfrm>
          <a:off x="3310461" y="193114"/>
          <a:ext cx="1202246" cy="1202246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1FF3E742-53EA-4E4E-8808-22B6757A74B4}">
      <dsp:nvSpPr>
        <dsp:cNvPr id="0" name=""/>
        <dsp:cNvSpPr/>
      </dsp:nvSpPr>
      <dsp:spPr>
        <a:xfrm>
          <a:off x="4512708" y="190109"/>
          <a:ext cx="1803370" cy="1202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College Ready</a:t>
          </a:r>
          <a:br>
            <a:rPr lang="en-US" sz="1800" kern="1200" dirty="0" smtClean="0"/>
          </a:br>
          <a:r>
            <a:rPr lang="en-US" sz="1800" kern="1200" dirty="0" smtClean="0"/>
            <a:t>+ </a:t>
          </a:r>
          <a:r>
            <a:rPr lang="en-US" sz="1400" kern="1200" dirty="0" smtClean="0"/>
            <a:t>Intermediate</a:t>
          </a:r>
          <a:br>
            <a:rPr lang="en-US" sz="1400" kern="1200" dirty="0" smtClean="0"/>
          </a:br>
          <a:r>
            <a:rPr lang="en-US" sz="1400" kern="1200" dirty="0" smtClean="0"/>
            <a:t>     Algebra</a:t>
          </a:r>
          <a:endParaRPr lang="en-US" sz="1400" kern="1200" dirty="0"/>
        </a:p>
      </dsp:txBody>
      <dsp:txXfrm>
        <a:off x="4512708" y="190109"/>
        <a:ext cx="1803370" cy="1202246"/>
      </dsp:txXfrm>
    </dsp:sp>
    <dsp:sp modelId="{C715D15B-DD40-0D41-9390-DCD7E9DDCF53}">
      <dsp:nvSpPr>
        <dsp:cNvPr id="0" name=""/>
        <dsp:cNvSpPr/>
      </dsp:nvSpPr>
      <dsp:spPr>
        <a:xfrm>
          <a:off x="1439729" y="1729514"/>
          <a:ext cx="1202246" cy="1202246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</dsp:sp>
    <dsp:sp modelId="{D4E4ABEA-DD5A-2C49-BF23-EF1B69D0C51F}">
      <dsp:nvSpPr>
        <dsp:cNvPr id="0" name=""/>
        <dsp:cNvSpPr/>
      </dsp:nvSpPr>
      <dsp:spPr>
        <a:xfrm>
          <a:off x="2623395" y="1767384"/>
          <a:ext cx="1803370" cy="1202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Precalculus Algebra</a:t>
          </a:r>
          <a:endParaRPr lang="en-US" sz="1900" kern="1200" dirty="0"/>
        </a:p>
      </dsp:txBody>
      <dsp:txXfrm>
        <a:off x="2623395" y="1767384"/>
        <a:ext cx="1803370" cy="1202246"/>
      </dsp:txXfrm>
    </dsp:sp>
    <dsp:sp modelId="{E4261979-CEAC-324A-844B-4E41C4F61347}">
      <dsp:nvSpPr>
        <dsp:cNvPr id="0" name=""/>
        <dsp:cNvSpPr/>
      </dsp:nvSpPr>
      <dsp:spPr>
        <a:xfrm>
          <a:off x="4282" y="3355024"/>
          <a:ext cx="1202246" cy="1202246"/>
        </a:xfrm>
        <a:prstGeom prst="ellipse">
          <a:avLst/>
        </a:prstGeom>
        <a:solidFill>
          <a:srgbClr val="FFFFFF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</dsp:sp>
    <dsp:sp modelId="{FA8D4154-3607-DE42-BB37-8ADE9A8FB2CE}">
      <dsp:nvSpPr>
        <dsp:cNvPr id="0" name=""/>
        <dsp:cNvSpPr/>
      </dsp:nvSpPr>
      <dsp:spPr>
        <a:xfrm>
          <a:off x="1206529" y="3352018"/>
          <a:ext cx="1803370" cy="1202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One-semester Calculus for Biology</a:t>
          </a:r>
          <a:endParaRPr lang="en-US" sz="1900" kern="1200" dirty="0"/>
        </a:p>
      </dsp:txBody>
      <dsp:txXfrm>
        <a:off x="1206529" y="3352018"/>
        <a:ext cx="1803370" cy="1202246"/>
      </dsp:txXfrm>
    </dsp:sp>
    <dsp:sp modelId="{A829B51C-B637-DE40-80A0-9FA6985F2FD5}">
      <dsp:nvSpPr>
        <dsp:cNvPr id="0" name=""/>
        <dsp:cNvSpPr/>
      </dsp:nvSpPr>
      <dsp:spPr>
        <a:xfrm>
          <a:off x="3310461" y="3355024"/>
          <a:ext cx="1202246" cy="1202246"/>
        </a:xfrm>
        <a:prstGeom prst="ellipse">
          <a:avLst/>
        </a:prstGeom>
        <a:solidFill>
          <a:srgbClr val="FFFFFF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C33C07-B32B-E74B-A5CB-9E0161DD8DDD}">
      <dsp:nvSpPr>
        <dsp:cNvPr id="0" name=""/>
        <dsp:cNvSpPr/>
      </dsp:nvSpPr>
      <dsp:spPr>
        <a:xfrm>
          <a:off x="4512708" y="3352018"/>
          <a:ext cx="1803370" cy="1202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Calculus for Engineering and Physical Science</a:t>
          </a:r>
          <a:endParaRPr lang="en-US" sz="1900" kern="1200" dirty="0"/>
        </a:p>
      </dsp:txBody>
      <dsp:txXfrm>
        <a:off x="4512708" y="3352018"/>
        <a:ext cx="1803370" cy="1202246"/>
      </dsp:txXfrm>
    </dsp:sp>
    <dsp:sp modelId="{A4C679EA-EE5C-3545-B1F0-C916AE8D07A5}">
      <dsp:nvSpPr>
        <dsp:cNvPr id="0" name=""/>
        <dsp:cNvSpPr/>
      </dsp:nvSpPr>
      <dsp:spPr>
        <a:xfrm>
          <a:off x="4982835" y="1725606"/>
          <a:ext cx="1202246" cy="1202246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  <dsp:sp modelId="{FC2700A1-356A-B045-B4C2-525C53A79227}">
      <dsp:nvSpPr>
        <dsp:cNvPr id="0" name=""/>
        <dsp:cNvSpPr/>
      </dsp:nvSpPr>
      <dsp:spPr>
        <a:xfrm>
          <a:off x="6170080" y="1700203"/>
          <a:ext cx="1803370" cy="1202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Precalculus Trigonometry</a:t>
          </a:r>
          <a:endParaRPr lang="en-US" sz="1900" kern="1200" dirty="0"/>
        </a:p>
      </dsp:txBody>
      <dsp:txXfrm>
        <a:off x="6170080" y="1700203"/>
        <a:ext cx="1803370" cy="12022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D5A89-E76E-1043-9ADF-2F35962C0C3E}">
      <dsp:nvSpPr>
        <dsp:cNvPr id="0" name=""/>
        <dsp:cNvSpPr/>
      </dsp:nvSpPr>
      <dsp:spPr>
        <a:xfrm>
          <a:off x="3939813" y="1464202"/>
          <a:ext cx="1597172" cy="1277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9812"/>
              </a:lnTo>
              <a:lnTo>
                <a:pt x="1597172" y="1089812"/>
              </a:lnTo>
              <a:lnTo>
                <a:pt x="1597172" y="12776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60C45-4A71-D544-B349-F35A85D67318}">
      <dsp:nvSpPr>
        <dsp:cNvPr id="0" name=""/>
        <dsp:cNvSpPr/>
      </dsp:nvSpPr>
      <dsp:spPr>
        <a:xfrm>
          <a:off x="2097298" y="1464202"/>
          <a:ext cx="1842515" cy="1281571"/>
        </a:xfrm>
        <a:custGeom>
          <a:avLst/>
          <a:gdLst/>
          <a:ahLst/>
          <a:cxnLst/>
          <a:rect l="0" t="0" r="0" b="0"/>
          <a:pathLst>
            <a:path>
              <a:moveTo>
                <a:pt x="1842515" y="0"/>
              </a:moveTo>
              <a:lnTo>
                <a:pt x="1842515" y="1093720"/>
              </a:lnTo>
              <a:lnTo>
                <a:pt x="0" y="1093720"/>
              </a:lnTo>
              <a:lnTo>
                <a:pt x="0" y="12815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2C51F-9C84-ED46-855D-935BCF9A253C}">
      <dsp:nvSpPr>
        <dsp:cNvPr id="0" name=""/>
        <dsp:cNvSpPr/>
      </dsp:nvSpPr>
      <dsp:spPr>
        <a:xfrm>
          <a:off x="2" y="0"/>
          <a:ext cx="1202246" cy="1202246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DD230804-79A9-0F40-8B72-EE543D41BCC0}">
      <dsp:nvSpPr>
        <dsp:cNvPr id="0" name=""/>
        <dsp:cNvSpPr/>
      </dsp:nvSpPr>
      <dsp:spPr>
        <a:xfrm>
          <a:off x="1192859" y="0"/>
          <a:ext cx="1803370" cy="1202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Not College Ready</a:t>
          </a:r>
          <a:endParaRPr lang="en-US" sz="2000" kern="1200" dirty="0"/>
        </a:p>
      </dsp:txBody>
      <dsp:txXfrm>
        <a:off x="1192859" y="0"/>
        <a:ext cx="1803370" cy="1202246"/>
      </dsp:txXfrm>
    </dsp:sp>
    <dsp:sp modelId="{28C5CD1B-9DF3-4844-AA5F-73CE0C60620D}">
      <dsp:nvSpPr>
        <dsp:cNvPr id="0" name=""/>
        <dsp:cNvSpPr/>
      </dsp:nvSpPr>
      <dsp:spPr>
        <a:xfrm>
          <a:off x="3338690" y="261955"/>
          <a:ext cx="1202246" cy="1202246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1FF3E742-53EA-4E4E-8808-22B6757A74B4}">
      <dsp:nvSpPr>
        <dsp:cNvPr id="0" name=""/>
        <dsp:cNvSpPr/>
      </dsp:nvSpPr>
      <dsp:spPr>
        <a:xfrm>
          <a:off x="4569154" y="225779"/>
          <a:ext cx="1803370" cy="1202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College Ready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strike="sngStrike" kern="1200" dirty="0" smtClean="0">
              <a:solidFill>
                <a:srgbClr val="FF0000"/>
              </a:solidFill>
            </a:rPr>
            <a:t>+ Intermediate</a:t>
          </a:r>
          <a:br>
            <a:rPr lang="en-US" sz="1800" strike="sngStrike" kern="1200" dirty="0" smtClean="0">
              <a:solidFill>
                <a:srgbClr val="FF0000"/>
              </a:solidFill>
            </a:rPr>
          </a:br>
          <a:r>
            <a:rPr lang="en-US" sz="1800" strike="sngStrike" kern="1200" dirty="0" smtClean="0">
              <a:solidFill>
                <a:srgbClr val="FF0000"/>
              </a:solidFill>
            </a:rPr>
            <a:t>     Algebra</a:t>
          </a:r>
          <a:endParaRPr lang="en-US" sz="1400" strike="sngStrike" kern="1200" dirty="0">
            <a:solidFill>
              <a:srgbClr val="FF0000"/>
            </a:solidFill>
          </a:endParaRPr>
        </a:p>
      </dsp:txBody>
      <dsp:txXfrm>
        <a:off x="4569154" y="225779"/>
        <a:ext cx="1803370" cy="1202246"/>
      </dsp:txXfrm>
    </dsp:sp>
    <dsp:sp modelId="{C715D15B-DD40-0D41-9390-DCD7E9DDCF53}">
      <dsp:nvSpPr>
        <dsp:cNvPr id="0" name=""/>
        <dsp:cNvSpPr/>
      </dsp:nvSpPr>
      <dsp:spPr>
        <a:xfrm>
          <a:off x="1496174" y="2745773"/>
          <a:ext cx="1202246" cy="1202246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</dsp:sp>
    <dsp:sp modelId="{D4E4ABEA-DD5A-2C49-BF23-EF1B69D0C51F}">
      <dsp:nvSpPr>
        <dsp:cNvPr id="0" name=""/>
        <dsp:cNvSpPr/>
      </dsp:nvSpPr>
      <dsp:spPr>
        <a:xfrm>
          <a:off x="2708117" y="2783644"/>
          <a:ext cx="1803370" cy="1202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Precalculus Algebra</a:t>
          </a:r>
          <a:endParaRPr lang="en-US" sz="2000" kern="1200" dirty="0"/>
        </a:p>
      </dsp:txBody>
      <dsp:txXfrm>
        <a:off x="2708117" y="2783644"/>
        <a:ext cx="1803370" cy="1202246"/>
      </dsp:txXfrm>
    </dsp:sp>
    <dsp:sp modelId="{A4C679EA-EE5C-3545-B1F0-C916AE8D07A5}">
      <dsp:nvSpPr>
        <dsp:cNvPr id="0" name=""/>
        <dsp:cNvSpPr/>
      </dsp:nvSpPr>
      <dsp:spPr>
        <a:xfrm>
          <a:off x="4935863" y="2741866"/>
          <a:ext cx="1202246" cy="1202246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  <dsp:sp modelId="{FC2700A1-356A-B045-B4C2-525C53A79227}">
      <dsp:nvSpPr>
        <dsp:cNvPr id="0" name=""/>
        <dsp:cNvSpPr/>
      </dsp:nvSpPr>
      <dsp:spPr>
        <a:xfrm>
          <a:off x="6170080" y="2716462"/>
          <a:ext cx="1803370" cy="1202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Precalculus Trigonometry</a:t>
          </a:r>
          <a:endParaRPr lang="en-US" sz="2000" kern="1200" dirty="0"/>
        </a:p>
      </dsp:txBody>
      <dsp:txXfrm>
        <a:off x="6170080" y="2716462"/>
        <a:ext cx="1803370" cy="12022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9B487-ABD0-584B-A72E-8E93E8E52FAE}">
      <dsp:nvSpPr>
        <dsp:cNvPr id="0" name=""/>
        <dsp:cNvSpPr/>
      </dsp:nvSpPr>
      <dsp:spPr>
        <a:xfrm>
          <a:off x="6741944" y="1327914"/>
          <a:ext cx="91440" cy="705393"/>
        </a:xfrm>
        <a:custGeom>
          <a:avLst/>
          <a:gdLst/>
          <a:ahLst/>
          <a:cxnLst/>
          <a:rect l="0" t="0" r="0" b="0"/>
          <a:pathLst>
            <a:path>
              <a:moveTo>
                <a:pt x="46728" y="0"/>
              </a:moveTo>
              <a:lnTo>
                <a:pt x="46728" y="599075"/>
              </a:lnTo>
              <a:lnTo>
                <a:pt x="45720" y="599075"/>
              </a:lnTo>
              <a:lnTo>
                <a:pt x="45720" y="7053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88430E-84B1-A44A-87BA-38A70B47E183}">
      <dsp:nvSpPr>
        <dsp:cNvPr id="0" name=""/>
        <dsp:cNvSpPr/>
      </dsp:nvSpPr>
      <dsp:spPr>
        <a:xfrm>
          <a:off x="4662740" y="3064527"/>
          <a:ext cx="1322091" cy="513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594"/>
              </a:lnTo>
              <a:lnTo>
                <a:pt x="1322091" y="407594"/>
              </a:lnTo>
              <a:lnTo>
                <a:pt x="1322091" y="5139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D5A89-E76E-1043-9ADF-2F35962C0C3E}">
      <dsp:nvSpPr>
        <dsp:cNvPr id="0" name=""/>
        <dsp:cNvSpPr/>
      </dsp:nvSpPr>
      <dsp:spPr>
        <a:xfrm>
          <a:off x="1980556" y="1385826"/>
          <a:ext cx="2682183" cy="678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755"/>
              </a:lnTo>
              <a:lnTo>
                <a:pt x="2682183" y="571755"/>
              </a:lnTo>
              <a:lnTo>
                <a:pt x="2682183" y="6780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4F7E8D-DDF7-DF4B-AAC3-1159547B5361}">
      <dsp:nvSpPr>
        <dsp:cNvPr id="0" name=""/>
        <dsp:cNvSpPr/>
      </dsp:nvSpPr>
      <dsp:spPr>
        <a:xfrm>
          <a:off x="1982315" y="3260383"/>
          <a:ext cx="943939" cy="306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503"/>
              </a:lnTo>
              <a:lnTo>
                <a:pt x="943939" y="200503"/>
              </a:lnTo>
              <a:lnTo>
                <a:pt x="943939" y="306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EF0E05-A7EB-5141-80D5-85F9C1E41166}">
      <dsp:nvSpPr>
        <dsp:cNvPr id="0" name=""/>
        <dsp:cNvSpPr/>
      </dsp:nvSpPr>
      <dsp:spPr>
        <a:xfrm>
          <a:off x="1934836" y="1385826"/>
          <a:ext cx="91440" cy="8739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7612"/>
              </a:lnTo>
              <a:lnTo>
                <a:pt x="47478" y="767612"/>
              </a:lnTo>
              <a:lnTo>
                <a:pt x="47478" y="8739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0D0CF6-0207-1340-8FB8-270099506F9D}">
      <dsp:nvSpPr>
        <dsp:cNvPr id="0" name=""/>
        <dsp:cNvSpPr/>
      </dsp:nvSpPr>
      <dsp:spPr>
        <a:xfrm>
          <a:off x="654819" y="3026205"/>
          <a:ext cx="1324302" cy="539298"/>
        </a:xfrm>
        <a:custGeom>
          <a:avLst/>
          <a:gdLst/>
          <a:ahLst/>
          <a:cxnLst/>
          <a:rect l="0" t="0" r="0" b="0"/>
          <a:pathLst>
            <a:path>
              <a:moveTo>
                <a:pt x="1324302" y="0"/>
              </a:moveTo>
              <a:lnTo>
                <a:pt x="1324302" y="432981"/>
              </a:lnTo>
              <a:lnTo>
                <a:pt x="0" y="432981"/>
              </a:lnTo>
              <a:lnTo>
                <a:pt x="0" y="5392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038BA-C281-F44E-8E50-9775FEDE2A70}">
      <dsp:nvSpPr>
        <dsp:cNvPr id="0" name=""/>
        <dsp:cNvSpPr/>
      </dsp:nvSpPr>
      <dsp:spPr>
        <a:xfrm>
          <a:off x="1933402" y="1385826"/>
          <a:ext cx="91440" cy="639751"/>
        </a:xfrm>
        <a:custGeom>
          <a:avLst/>
          <a:gdLst/>
          <a:ahLst/>
          <a:cxnLst/>
          <a:rect l="0" t="0" r="0" b="0"/>
          <a:pathLst>
            <a:path>
              <a:moveTo>
                <a:pt x="47154" y="0"/>
              </a:moveTo>
              <a:lnTo>
                <a:pt x="47154" y="533433"/>
              </a:lnTo>
              <a:lnTo>
                <a:pt x="45720" y="533433"/>
              </a:lnTo>
              <a:lnTo>
                <a:pt x="45720" y="6397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5CD1B-9DF3-4844-AA5F-73CE0C60620D}">
      <dsp:nvSpPr>
        <dsp:cNvPr id="0" name=""/>
        <dsp:cNvSpPr/>
      </dsp:nvSpPr>
      <dsp:spPr>
        <a:xfrm>
          <a:off x="1480242" y="385199"/>
          <a:ext cx="1000626" cy="1000626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1FF3E742-53EA-4E4E-8808-22B6757A74B4}">
      <dsp:nvSpPr>
        <dsp:cNvPr id="0" name=""/>
        <dsp:cNvSpPr/>
      </dsp:nvSpPr>
      <dsp:spPr>
        <a:xfrm>
          <a:off x="2484328" y="309372"/>
          <a:ext cx="1507350" cy="100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College Ready</a:t>
          </a:r>
          <a:endParaRPr lang="en-US" sz="1700" kern="1200" dirty="0"/>
        </a:p>
      </dsp:txBody>
      <dsp:txXfrm>
        <a:off x="2484328" y="309372"/>
        <a:ext cx="1507350" cy="1000626"/>
      </dsp:txXfrm>
    </dsp:sp>
    <dsp:sp modelId="{BA5806CB-7990-8941-972B-543F52C87DB1}">
      <dsp:nvSpPr>
        <dsp:cNvPr id="0" name=""/>
        <dsp:cNvSpPr/>
      </dsp:nvSpPr>
      <dsp:spPr>
        <a:xfrm>
          <a:off x="1478808" y="2025578"/>
          <a:ext cx="1000626" cy="1000626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B53E3-93BB-B54D-AA0E-1E04770353DF}">
      <dsp:nvSpPr>
        <dsp:cNvPr id="0" name=""/>
        <dsp:cNvSpPr/>
      </dsp:nvSpPr>
      <dsp:spPr>
        <a:xfrm>
          <a:off x="676135" y="2549295"/>
          <a:ext cx="1500940" cy="413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676135" y="2549295"/>
        <a:ext cx="1500940" cy="413928"/>
      </dsp:txXfrm>
    </dsp:sp>
    <dsp:sp modelId="{FE2078B8-BA70-1743-AAD2-F82C7358D349}">
      <dsp:nvSpPr>
        <dsp:cNvPr id="0" name=""/>
        <dsp:cNvSpPr/>
      </dsp:nvSpPr>
      <dsp:spPr>
        <a:xfrm>
          <a:off x="154505" y="3565504"/>
          <a:ext cx="1000626" cy="1000626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</dsp:sp>
    <dsp:sp modelId="{090F822C-0F8A-E740-BA6D-A25A29979986}">
      <dsp:nvSpPr>
        <dsp:cNvPr id="0" name=""/>
        <dsp:cNvSpPr/>
      </dsp:nvSpPr>
      <dsp:spPr>
        <a:xfrm>
          <a:off x="1143084" y="3535456"/>
          <a:ext cx="1500940" cy="100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Precalculus Algebra</a:t>
          </a:r>
          <a:endParaRPr lang="en-US" sz="1700" kern="1200" dirty="0"/>
        </a:p>
      </dsp:txBody>
      <dsp:txXfrm>
        <a:off x="1143084" y="3535456"/>
        <a:ext cx="1500940" cy="1000626"/>
      </dsp:txXfrm>
    </dsp:sp>
    <dsp:sp modelId="{2AEE51E9-40A2-014F-9279-F318DA000D30}">
      <dsp:nvSpPr>
        <dsp:cNvPr id="0" name=""/>
        <dsp:cNvSpPr/>
      </dsp:nvSpPr>
      <dsp:spPr>
        <a:xfrm>
          <a:off x="1482001" y="2259756"/>
          <a:ext cx="1000626" cy="1000626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BEBCC-C423-BD4D-BAB0-4FA8EB39241B}">
      <dsp:nvSpPr>
        <dsp:cNvPr id="0" name=""/>
        <dsp:cNvSpPr/>
      </dsp:nvSpPr>
      <dsp:spPr>
        <a:xfrm>
          <a:off x="2620370" y="2044086"/>
          <a:ext cx="1500940" cy="100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2620370" y="2044086"/>
        <a:ext cx="1500940" cy="1000626"/>
      </dsp:txXfrm>
    </dsp:sp>
    <dsp:sp modelId="{100919A4-BADB-1642-A2B5-B07EBCB95272}">
      <dsp:nvSpPr>
        <dsp:cNvPr id="0" name=""/>
        <dsp:cNvSpPr/>
      </dsp:nvSpPr>
      <dsp:spPr>
        <a:xfrm>
          <a:off x="2425941" y="3567205"/>
          <a:ext cx="1000626" cy="1000626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  <dsp:sp modelId="{38AE6398-AAD4-C745-A0D2-5F6F510AB43F}">
      <dsp:nvSpPr>
        <dsp:cNvPr id="0" name=""/>
        <dsp:cNvSpPr/>
      </dsp:nvSpPr>
      <dsp:spPr>
        <a:xfrm>
          <a:off x="3424175" y="3565381"/>
          <a:ext cx="1500940" cy="100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Precalculus Trigonometry</a:t>
          </a:r>
          <a:endParaRPr lang="en-US" sz="1700" kern="1200" dirty="0"/>
        </a:p>
      </dsp:txBody>
      <dsp:txXfrm>
        <a:off x="3424175" y="3565381"/>
        <a:ext cx="1500940" cy="1000626"/>
      </dsp:txXfrm>
    </dsp:sp>
    <dsp:sp modelId="{A4C679EA-EE5C-3545-B1F0-C916AE8D07A5}">
      <dsp:nvSpPr>
        <dsp:cNvPr id="0" name=""/>
        <dsp:cNvSpPr/>
      </dsp:nvSpPr>
      <dsp:spPr>
        <a:xfrm>
          <a:off x="4162426" y="2063900"/>
          <a:ext cx="1000626" cy="1000626"/>
        </a:xfrm>
        <a:prstGeom prst="ellipse">
          <a:avLst/>
        </a:prstGeom>
        <a:pattFill prst="dkHorz">
          <a:fgClr>
            <a:schemeClr val="tx1"/>
          </a:fgClr>
          <a:bgClr>
            <a:schemeClr val="accent5">
              <a:lumMod val="60000"/>
              <a:lumOff val="40000"/>
            </a:schemeClr>
          </a:bgClr>
        </a:patt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twoPt" dir="tl">
            <a:rot lat="0" lon="0" rev="4500000"/>
          </a:lightRig>
        </a:scene3d>
        <a:sp3d>
          <a:bevelT w="101600" h="12065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FC2700A1-356A-B045-B4C2-525C53A79227}">
      <dsp:nvSpPr>
        <dsp:cNvPr id="0" name=""/>
        <dsp:cNvSpPr/>
      </dsp:nvSpPr>
      <dsp:spPr>
        <a:xfrm>
          <a:off x="5144908" y="2043691"/>
          <a:ext cx="1500940" cy="100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Essential Algebra A</a:t>
          </a:r>
          <a:endParaRPr lang="en-US" sz="1700" kern="1200" dirty="0"/>
        </a:p>
      </dsp:txBody>
      <dsp:txXfrm>
        <a:off x="5144908" y="2043691"/>
        <a:ext cx="1500940" cy="1000626"/>
      </dsp:txXfrm>
    </dsp:sp>
    <dsp:sp modelId="{BFB80113-693E-AD48-9B54-831D6AD320B4}">
      <dsp:nvSpPr>
        <dsp:cNvPr id="0" name=""/>
        <dsp:cNvSpPr/>
      </dsp:nvSpPr>
      <dsp:spPr>
        <a:xfrm>
          <a:off x="5484518" y="3578439"/>
          <a:ext cx="1000626" cy="1000626"/>
        </a:xfrm>
        <a:prstGeom prst="ellipse">
          <a:avLst/>
        </a:prstGeom>
        <a:pattFill prst="dkHorz">
          <a:fgClr>
            <a:schemeClr val="tx1"/>
          </a:fgClr>
          <a:bgClr>
            <a:schemeClr val="accent5">
              <a:lumMod val="60000"/>
              <a:lumOff val="40000"/>
            </a:schemeClr>
          </a:bgClr>
        </a:pattFill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h="12065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</dsp:sp>
    <dsp:sp modelId="{C2AE7613-DA43-844B-BFE6-5D7598DDDAF7}">
      <dsp:nvSpPr>
        <dsp:cNvPr id="0" name=""/>
        <dsp:cNvSpPr/>
      </dsp:nvSpPr>
      <dsp:spPr>
        <a:xfrm>
          <a:off x="6440962" y="3556454"/>
          <a:ext cx="1500940" cy="100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Essential Algebra B</a:t>
          </a:r>
          <a:endParaRPr lang="en-US" sz="1700" kern="1200" dirty="0"/>
        </a:p>
      </dsp:txBody>
      <dsp:txXfrm>
        <a:off x="6440962" y="3556454"/>
        <a:ext cx="1500940" cy="1000626"/>
      </dsp:txXfrm>
    </dsp:sp>
    <dsp:sp modelId="{6515D57F-B1FA-7A4A-A001-6EA2962A427B}">
      <dsp:nvSpPr>
        <dsp:cNvPr id="0" name=""/>
        <dsp:cNvSpPr/>
      </dsp:nvSpPr>
      <dsp:spPr>
        <a:xfrm>
          <a:off x="6288360" y="327287"/>
          <a:ext cx="1000626" cy="1000626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43ECA6CD-4216-4849-AB13-2902AE3BEAD3}">
      <dsp:nvSpPr>
        <dsp:cNvPr id="0" name=""/>
        <dsp:cNvSpPr/>
      </dsp:nvSpPr>
      <dsp:spPr>
        <a:xfrm>
          <a:off x="7191427" y="309127"/>
          <a:ext cx="1500940" cy="100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  Not </a:t>
          </a:r>
          <a:r>
            <a:rPr lang="en-US" sz="1700" kern="1200" dirty="0" smtClean="0"/>
            <a:t>College </a:t>
          </a:r>
          <a:r>
            <a:rPr lang="en-US" sz="1700" kern="1200" dirty="0" smtClean="0"/>
            <a:t>  </a:t>
          </a:r>
          <a:br>
            <a:rPr lang="en-US" sz="1700" kern="1200" dirty="0" smtClean="0"/>
          </a:br>
          <a:r>
            <a:rPr lang="en-US" sz="1700" kern="1200" dirty="0" smtClean="0"/>
            <a:t>  Ready</a:t>
          </a:r>
          <a:endParaRPr lang="en-US" sz="1700" kern="1200" dirty="0"/>
        </a:p>
      </dsp:txBody>
      <dsp:txXfrm>
        <a:off x="7191427" y="309127"/>
        <a:ext cx="1500940" cy="1000626"/>
      </dsp:txXfrm>
    </dsp:sp>
    <dsp:sp modelId="{A39454F9-20E3-A544-A740-30737DE7AA89}">
      <dsp:nvSpPr>
        <dsp:cNvPr id="0" name=""/>
        <dsp:cNvSpPr/>
      </dsp:nvSpPr>
      <dsp:spPr>
        <a:xfrm>
          <a:off x="6287351" y="2033308"/>
          <a:ext cx="1000626" cy="1000626"/>
        </a:xfrm>
        <a:prstGeom prst="ellipse">
          <a:avLst/>
        </a:prstGeom>
        <a:pattFill prst="dkHorz">
          <a:fgClr>
            <a:schemeClr val="tx1"/>
          </a:fgClr>
          <a:bgClr>
            <a:schemeClr val="bg1"/>
          </a:bgClr>
        </a:patt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twoPt" dir="tl">
            <a:rot lat="0" lon="0" rev="4500000"/>
          </a:lightRig>
        </a:scene3d>
        <a:sp3d>
          <a:bevelT w="101600" h="12065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4D591FB3-92BE-CF4C-9592-673880A27AB2}">
      <dsp:nvSpPr>
        <dsp:cNvPr id="0" name=""/>
        <dsp:cNvSpPr/>
      </dsp:nvSpPr>
      <dsp:spPr>
        <a:xfrm>
          <a:off x="7132306" y="2043691"/>
          <a:ext cx="1560852" cy="100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   Co</a:t>
          </a:r>
          <a:r>
            <a:rPr lang="en-US" sz="1700" kern="1200" dirty="0" smtClean="0"/>
            <a:t>-requisite</a:t>
          </a:r>
          <a:endParaRPr lang="en-US" sz="1700" kern="1200" dirty="0"/>
        </a:p>
      </dsp:txBody>
      <dsp:txXfrm>
        <a:off x="7132306" y="2043691"/>
        <a:ext cx="1560852" cy="10006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9B487-ABD0-584B-A72E-8E93E8E52FAE}">
      <dsp:nvSpPr>
        <dsp:cNvPr id="0" name=""/>
        <dsp:cNvSpPr/>
      </dsp:nvSpPr>
      <dsp:spPr>
        <a:xfrm>
          <a:off x="6741944" y="1327914"/>
          <a:ext cx="91440" cy="705393"/>
        </a:xfrm>
        <a:custGeom>
          <a:avLst/>
          <a:gdLst/>
          <a:ahLst/>
          <a:cxnLst/>
          <a:rect l="0" t="0" r="0" b="0"/>
          <a:pathLst>
            <a:path>
              <a:moveTo>
                <a:pt x="46728" y="0"/>
              </a:moveTo>
              <a:lnTo>
                <a:pt x="46728" y="599075"/>
              </a:lnTo>
              <a:lnTo>
                <a:pt x="45720" y="599075"/>
              </a:lnTo>
              <a:lnTo>
                <a:pt x="45720" y="7053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88430E-84B1-A44A-87BA-38A70B47E183}">
      <dsp:nvSpPr>
        <dsp:cNvPr id="0" name=""/>
        <dsp:cNvSpPr/>
      </dsp:nvSpPr>
      <dsp:spPr>
        <a:xfrm>
          <a:off x="4662740" y="3064527"/>
          <a:ext cx="1322091" cy="513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594"/>
              </a:lnTo>
              <a:lnTo>
                <a:pt x="1322091" y="407594"/>
              </a:lnTo>
              <a:lnTo>
                <a:pt x="1322091" y="5139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D5A89-E76E-1043-9ADF-2F35962C0C3E}">
      <dsp:nvSpPr>
        <dsp:cNvPr id="0" name=""/>
        <dsp:cNvSpPr/>
      </dsp:nvSpPr>
      <dsp:spPr>
        <a:xfrm>
          <a:off x="1980556" y="1385826"/>
          <a:ext cx="2682183" cy="678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755"/>
              </a:lnTo>
              <a:lnTo>
                <a:pt x="2682183" y="571755"/>
              </a:lnTo>
              <a:lnTo>
                <a:pt x="2682183" y="6780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4F7E8D-DDF7-DF4B-AAC3-1159547B5361}">
      <dsp:nvSpPr>
        <dsp:cNvPr id="0" name=""/>
        <dsp:cNvSpPr/>
      </dsp:nvSpPr>
      <dsp:spPr>
        <a:xfrm>
          <a:off x="1982315" y="3260383"/>
          <a:ext cx="943939" cy="306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503"/>
              </a:lnTo>
              <a:lnTo>
                <a:pt x="943939" y="200503"/>
              </a:lnTo>
              <a:lnTo>
                <a:pt x="943939" y="306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EF0E05-A7EB-5141-80D5-85F9C1E41166}">
      <dsp:nvSpPr>
        <dsp:cNvPr id="0" name=""/>
        <dsp:cNvSpPr/>
      </dsp:nvSpPr>
      <dsp:spPr>
        <a:xfrm>
          <a:off x="1934836" y="1385826"/>
          <a:ext cx="91440" cy="8739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7612"/>
              </a:lnTo>
              <a:lnTo>
                <a:pt x="47478" y="767612"/>
              </a:lnTo>
              <a:lnTo>
                <a:pt x="47478" y="8739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0D0CF6-0207-1340-8FB8-270099506F9D}">
      <dsp:nvSpPr>
        <dsp:cNvPr id="0" name=""/>
        <dsp:cNvSpPr/>
      </dsp:nvSpPr>
      <dsp:spPr>
        <a:xfrm>
          <a:off x="654819" y="3026205"/>
          <a:ext cx="1324302" cy="539298"/>
        </a:xfrm>
        <a:custGeom>
          <a:avLst/>
          <a:gdLst/>
          <a:ahLst/>
          <a:cxnLst/>
          <a:rect l="0" t="0" r="0" b="0"/>
          <a:pathLst>
            <a:path>
              <a:moveTo>
                <a:pt x="1324302" y="0"/>
              </a:moveTo>
              <a:lnTo>
                <a:pt x="1324302" y="432981"/>
              </a:lnTo>
              <a:lnTo>
                <a:pt x="0" y="432981"/>
              </a:lnTo>
              <a:lnTo>
                <a:pt x="0" y="5392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038BA-C281-F44E-8E50-9775FEDE2A70}">
      <dsp:nvSpPr>
        <dsp:cNvPr id="0" name=""/>
        <dsp:cNvSpPr/>
      </dsp:nvSpPr>
      <dsp:spPr>
        <a:xfrm>
          <a:off x="1933402" y="1385826"/>
          <a:ext cx="91440" cy="639751"/>
        </a:xfrm>
        <a:custGeom>
          <a:avLst/>
          <a:gdLst/>
          <a:ahLst/>
          <a:cxnLst/>
          <a:rect l="0" t="0" r="0" b="0"/>
          <a:pathLst>
            <a:path>
              <a:moveTo>
                <a:pt x="47154" y="0"/>
              </a:moveTo>
              <a:lnTo>
                <a:pt x="47154" y="533433"/>
              </a:lnTo>
              <a:lnTo>
                <a:pt x="45720" y="533433"/>
              </a:lnTo>
              <a:lnTo>
                <a:pt x="45720" y="6397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5CD1B-9DF3-4844-AA5F-73CE0C60620D}">
      <dsp:nvSpPr>
        <dsp:cNvPr id="0" name=""/>
        <dsp:cNvSpPr/>
      </dsp:nvSpPr>
      <dsp:spPr>
        <a:xfrm>
          <a:off x="1480242" y="385199"/>
          <a:ext cx="1000626" cy="1000626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1FF3E742-53EA-4E4E-8808-22B6757A74B4}">
      <dsp:nvSpPr>
        <dsp:cNvPr id="0" name=""/>
        <dsp:cNvSpPr/>
      </dsp:nvSpPr>
      <dsp:spPr>
        <a:xfrm>
          <a:off x="2484328" y="309372"/>
          <a:ext cx="1507350" cy="100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College Ready</a:t>
          </a:r>
          <a:endParaRPr lang="en-US" sz="1700" kern="1200" dirty="0"/>
        </a:p>
      </dsp:txBody>
      <dsp:txXfrm>
        <a:off x="2484328" y="309372"/>
        <a:ext cx="1507350" cy="1000626"/>
      </dsp:txXfrm>
    </dsp:sp>
    <dsp:sp modelId="{BA5806CB-7990-8941-972B-543F52C87DB1}">
      <dsp:nvSpPr>
        <dsp:cNvPr id="0" name=""/>
        <dsp:cNvSpPr/>
      </dsp:nvSpPr>
      <dsp:spPr>
        <a:xfrm>
          <a:off x="1478808" y="2025578"/>
          <a:ext cx="1000626" cy="1000626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B53E3-93BB-B54D-AA0E-1E04770353DF}">
      <dsp:nvSpPr>
        <dsp:cNvPr id="0" name=""/>
        <dsp:cNvSpPr/>
      </dsp:nvSpPr>
      <dsp:spPr>
        <a:xfrm>
          <a:off x="676135" y="2549295"/>
          <a:ext cx="1500940" cy="413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676135" y="2549295"/>
        <a:ext cx="1500940" cy="413928"/>
      </dsp:txXfrm>
    </dsp:sp>
    <dsp:sp modelId="{FE2078B8-BA70-1743-AAD2-F82C7358D349}">
      <dsp:nvSpPr>
        <dsp:cNvPr id="0" name=""/>
        <dsp:cNvSpPr/>
      </dsp:nvSpPr>
      <dsp:spPr>
        <a:xfrm>
          <a:off x="154505" y="3565504"/>
          <a:ext cx="1000626" cy="1000626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</dsp:sp>
    <dsp:sp modelId="{090F822C-0F8A-E740-BA6D-A25A29979986}">
      <dsp:nvSpPr>
        <dsp:cNvPr id="0" name=""/>
        <dsp:cNvSpPr/>
      </dsp:nvSpPr>
      <dsp:spPr>
        <a:xfrm>
          <a:off x="1143084" y="3535456"/>
          <a:ext cx="1500940" cy="100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Precalculus Algebra</a:t>
          </a:r>
          <a:endParaRPr lang="en-US" sz="1700" kern="1200" dirty="0"/>
        </a:p>
      </dsp:txBody>
      <dsp:txXfrm>
        <a:off x="1143084" y="3535456"/>
        <a:ext cx="1500940" cy="1000626"/>
      </dsp:txXfrm>
    </dsp:sp>
    <dsp:sp modelId="{2AEE51E9-40A2-014F-9279-F318DA000D30}">
      <dsp:nvSpPr>
        <dsp:cNvPr id="0" name=""/>
        <dsp:cNvSpPr/>
      </dsp:nvSpPr>
      <dsp:spPr>
        <a:xfrm>
          <a:off x="1482001" y="2259756"/>
          <a:ext cx="1000626" cy="1000626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BEBCC-C423-BD4D-BAB0-4FA8EB39241B}">
      <dsp:nvSpPr>
        <dsp:cNvPr id="0" name=""/>
        <dsp:cNvSpPr/>
      </dsp:nvSpPr>
      <dsp:spPr>
        <a:xfrm>
          <a:off x="2620370" y="2044086"/>
          <a:ext cx="1500940" cy="100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2620370" y="2044086"/>
        <a:ext cx="1500940" cy="1000626"/>
      </dsp:txXfrm>
    </dsp:sp>
    <dsp:sp modelId="{100919A4-BADB-1642-A2B5-B07EBCB95272}">
      <dsp:nvSpPr>
        <dsp:cNvPr id="0" name=""/>
        <dsp:cNvSpPr/>
      </dsp:nvSpPr>
      <dsp:spPr>
        <a:xfrm>
          <a:off x="2425941" y="3567205"/>
          <a:ext cx="1000626" cy="1000626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  <dsp:sp modelId="{38AE6398-AAD4-C745-A0D2-5F6F510AB43F}">
      <dsp:nvSpPr>
        <dsp:cNvPr id="0" name=""/>
        <dsp:cNvSpPr/>
      </dsp:nvSpPr>
      <dsp:spPr>
        <a:xfrm>
          <a:off x="3424175" y="3565381"/>
          <a:ext cx="1500940" cy="100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Precalculus Trigonometry</a:t>
          </a:r>
          <a:endParaRPr lang="en-US" sz="1700" kern="1200" dirty="0"/>
        </a:p>
      </dsp:txBody>
      <dsp:txXfrm>
        <a:off x="3424175" y="3565381"/>
        <a:ext cx="1500940" cy="1000626"/>
      </dsp:txXfrm>
    </dsp:sp>
    <dsp:sp modelId="{A4C679EA-EE5C-3545-B1F0-C916AE8D07A5}">
      <dsp:nvSpPr>
        <dsp:cNvPr id="0" name=""/>
        <dsp:cNvSpPr/>
      </dsp:nvSpPr>
      <dsp:spPr>
        <a:xfrm>
          <a:off x="4162426" y="2063900"/>
          <a:ext cx="1000626" cy="1000626"/>
        </a:xfrm>
        <a:prstGeom prst="ellipse">
          <a:avLst/>
        </a:prstGeom>
        <a:pattFill prst="dkHorz">
          <a:fgClr>
            <a:schemeClr val="tx1"/>
          </a:fgClr>
          <a:bgClr>
            <a:schemeClr val="accent5">
              <a:lumMod val="60000"/>
              <a:lumOff val="40000"/>
            </a:schemeClr>
          </a:bgClr>
        </a:patt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twoPt" dir="tl">
            <a:rot lat="0" lon="0" rev="4500000"/>
          </a:lightRig>
        </a:scene3d>
        <a:sp3d>
          <a:bevelT w="101600" h="12065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FC2700A1-356A-B045-B4C2-525C53A79227}">
      <dsp:nvSpPr>
        <dsp:cNvPr id="0" name=""/>
        <dsp:cNvSpPr/>
      </dsp:nvSpPr>
      <dsp:spPr>
        <a:xfrm>
          <a:off x="5144908" y="2043691"/>
          <a:ext cx="1500940" cy="100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Essential Algebra A</a:t>
          </a:r>
          <a:endParaRPr lang="en-US" sz="1700" kern="1200" dirty="0"/>
        </a:p>
      </dsp:txBody>
      <dsp:txXfrm>
        <a:off x="5144908" y="2043691"/>
        <a:ext cx="1500940" cy="1000626"/>
      </dsp:txXfrm>
    </dsp:sp>
    <dsp:sp modelId="{BFB80113-693E-AD48-9B54-831D6AD320B4}">
      <dsp:nvSpPr>
        <dsp:cNvPr id="0" name=""/>
        <dsp:cNvSpPr/>
      </dsp:nvSpPr>
      <dsp:spPr>
        <a:xfrm>
          <a:off x="5484518" y="3578439"/>
          <a:ext cx="1000626" cy="1000626"/>
        </a:xfrm>
        <a:prstGeom prst="ellipse">
          <a:avLst/>
        </a:prstGeom>
        <a:pattFill prst="dkHorz">
          <a:fgClr>
            <a:schemeClr val="tx1"/>
          </a:fgClr>
          <a:bgClr>
            <a:schemeClr val="accent5">
              <a:lumMod val="60000"/>
              <a:lumOff val="40000"/>
            </a:schemeClr>
          </a:bgClr>
        </a:pattFill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h="12065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</dsp:sp>
    <dsp:sp modelId="{C2AE7613-DA43-844B-BFE6-5D7598DDDAF7}">
      <dsp:nvSpPr>
        <dsp:cNvPr id="0" name=""/>
        <dsp:cNvSpPr/>
      </dsp:nvSpPr>
      <dsp:spPr>
        <a:xfrm>
          <a:off x="6440962" y="3556454"/>
          <a:ext cx="1500940" cy="100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Essential Algebra B</a:t>
          </a:r>
          <a:endParaRPr lang="en-US" sz="1700" kern="1200" dirty="0"/>
        </a:p>
      </dsp:txBody>
      <dsp:txXfrm>
        <a:off x="6440962" y="3556454"/>
        <a:ext cx="1500940" cy="1000626"/>
      </dsp:txXfrm>
    </dsp:sp>
    <dsp:sp modelId="{6515D57F-B1FA-7A4A-A001-6EA2962A427B}">
      <dsp:nvSpPr>
        <dsp:cNvPr id="0" name=""/>
        <dsp:cNvSpPr/>
      </dsp:nvSpPr>
      <dsp:spPr>
        <a:xfrm>
          <a:off x="6288360" y="327287"/>
          <a:ext cx="1000626" cy="1000626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43ECA6CD-4216-4849-AB13-2902AE3BEAD3}">
      <dsp:nvSpPr>
        <dsp:cNvPr id="0" name=""/>
        <dsp:cNvSpPr/>
      </dsp:nvSpPr>
      <dsp:spPr>
        <a:xfrm>
          <a:off x="7191427" y="309127"/>
          <a:ext cx="1500940" cy="100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  Not </a:t>
          </a:r>
          <a:r>
            <a:rPr lang="en-US" sz="1700" kern="1200" dirty="0" smtClean="0"/>
            <a:t>College </a:t>
          </a:r>
          <a:r>
            <a:rPr lang="en-US" sz="1700" kern="1200" dirty="0" smtClean="0"/>
            <a:t>  </a:t>
          </a:r>
          <a:br>
            <a:rPr lang="en-US" sz="1700" kern="1200" dirty="0" smtClean="0"/>
          </a:br>
          <a:r>
            <a:rPr lang="en-US" sz="1700" kern="1200" dirty="0" smtClean="0"/>
            <a:t>  Ready</a:t>
          </a:r>
          <a:endParaRPr lang="en-US" sz="1700" kern="1200" dirty="0"/>
        </a:p>
      </dsp:txBody>
      <dsp:txXfrm>
        <a:off x="7191427" y="309127"/>
        <a:ext cx="1500940" cy="1000626"/>
      </dsp:txXfrm>
    </dsp:sp>
    <dsp:sp modelId="{A39454F9-20E3-A544-A740-30737DE7AA89}">
      <dsp:nvSpPr>
        <dsp:cNvPr id="0" name=""/>
        <dsp:cNvSpPr/>
      </dsp:nvSpPr>
      <dsp:spPr>
        <a:xfrm>
          <a:off x="6287351" y="2033308"/>
          <a:ext cx="1000626" cy="1000626"/>
        </a:xfrm>
        <a:prstGeom prst="ellipse">
          <a:avLst/>
        </a:prstGeom>
        <a:pattFill prst="dkHorz">
          <a:fgClr>
            <a:schemeClr val="tx1"/>
          </a:fgClr>
          <a:bgClr>
            <a:schemeClr val="bg1"/>
          </a:bgClr>
        </a:patt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twoPt" dir="tl">
            <a:rot lat="0" lon="0" rev="4500000"/>
          </a:lightRig>
        </a:scene3d>
        <a:sp3d>
          <a:bevelT w="101600" h="12065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4D591FB3-92BE-CF4C-9592-673880A27AB2}">
      <dsp:nvSpPr>
        <dsp:cNvPr id="0" name=""/>
        <dsp:cNvSpPr/>
      </dsp:nvSpPr>
      <dsp:spPr>
        <a:xfrm>
          <a:off x="7132306" y="2043691"/>
          <a:ext cx="1560852" cy="100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   Co</a:t>
          </a:r>
          <a:r>
            <a:rPr lang="en-US" sz="1700" kern="1200" dirty="0" smtClean="0"/>
            <a:t>-requisite</a:t>
          </a:r>
          <a:endParaRPr lang="en-US" sz="1700" kern="1200" dirty="0"/>
        </a:p>
      </dsp:txBody>
      <dsp:txXfrm>
        <a:off x="7132306" y="2043691"/>
        <a:ext cx="1560852" cy="10006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9B487-ABD0-584B-A72E-8E93E8E52FAE}">
      <dsp:nvSpPr>
        <dsp:cNvPr id="0" name=""/>
        <dsp:cNvSpPr/>
      </dsp:nvSpPr>
      <dsp:spPr>
        <a:xfrm>
          <a:off x="6741944" y="1327914"/>
          <a:ext cx="91440" cy="705393"/>
        </a:xfrm>
        <a:custGeom>
          <a:avLst/>
          <a:gdLst/>
          <a:ahLst/>
          <a:cxnLst/>
          <a:rect l="0" t="0" r="0" b="0"/>
          <a:pathLst>
            <a:path>
              <a:moveTo>
                <a:pt x="46728" y="0"/>
              </a:moveTo>
              <a:lnTo>
                <a:pt x="46728" y="599075"/>
              </a:lnTo>
              <a:lnTo>
                <a:pt x="45720" y="599075"/>
              </a:lnTo>
              <a:lnTo>
                <a:pt x="45720" y="7053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88430E-84B1-A44A-87BA-38A70B47E183}">
      <dsp:nvSpPr>
        <dsp:cNvPr id="0" name=""/>
        <dsp:cNvSpPr/>
      </dsp:nvSpPr>
      <dsp:spPr>
        <a:xfrm>
          <a:off x="4662740" y="3064527"/>
          <a:ext cx="1322091" cy="513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594"/>
              </a:lnTo>
              <a:lnTo>
                <a:pt x="1322091" y="407594"/>
              </a:lnTo>
              <a:lnTo>
                <a:pt x="1322091" y="5139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D5A89-E76E-1043-9ADF-2F35962C0C3E}">
      <dsp:nvSpPr>
        <dsp:cNvPr id="0" name=""/>
        <dsp:cNvSpPr/>
      </dsp:nvSpPr>
      <dsp:spPr>
        <a:xfrm>
          <a:off x="1980556" y="1385826"/>
          <a:ext cx="2682183" cy="678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755"/>
              </a:lnTo>
              <a:lnTo>
                <a:pt x="2682183" y="571755"/>
              </a:lnTo>
              <a:lnTo>
                <a:pt x="2682183" y="6780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4F7E8D-DDF7-DF4B-AAC3-1159547B5361}">
      <dsp:nvSpPr>
        <dsp:cNvPr id="0" name=""/>
        <dsp:cNvSpPr/>
      </dsp:nvSpPr>
      <dsp:spPr>
        <a:xfrm>
          <a:off x="1982315" y="3260383"/>
          <a:ext cx="943939" cy="306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503"/>
              </a:lnTo>
              <a:lnTo>
                <a:pt x="943939" y="200503"/>
              </a:lnTo>
              <a:lnTo>
                <a:pt x="943939" y="306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EF0E05-A7EB-5141-80D5-85F9C1E41166}">
      <dsp:nvSpPr>
        <dsp:cNvPr id="0" name=""/>
        <dsp:cNvSpPr/>
      </dsp:nvSpPr>
      <dsp:spPr>
        <a:xfrm>
          <a:off x="1934836" y="1385826"/>
          <a:ext cx="91440" cy="8739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7612"/>
              </a:lnTo>
              <a:lnTo>
                <a:pt x="47478" y="767612"/>
              </a:lnTo>
              <a:lnTo>
                <a:pt x="47478" y="8739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0D0CF6-0207-1340-8FB8-270099506F9D}">
      <dsp:nvSpPr>
        <dsp:cNvPr id="0" name=""/>
        <dsp:cNvSpPr/>
      </dsp:nvSpPr>
      <dsp:spPr>
        <a:xfrm>
          <a:off x="654819" y="3026205"/>
          <a:ext cx="1324302" cy="539298"/>
        </a:xfrm>
        <a:custGeom>
          <a:avLst/>
          <a:gdLst/>
          <a:ahLst/>
          <a:cxnLst/>
          <a:rect l="0" t="0" r="0" b="0"/>
          <a:pathLst>
            <a:path>
              <a:moveTo>
                <a:pt x="1324302" y="0"/>
              </a:moveTo>
              <a:lnTo>
                <a:pt x="1324302" y="432981"/>
              </a:lnTo>
              <a:lnTo>
                <a:pt x="0" y="432981"/>
              </a:lnTo>
              <a:lnTo>
                <a:pt x="0" y="5392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038BA-C281-F44E-8E50-9775FEDE2A70}">
      <dsp:nvSpPr>
        <dsp:cNvPr id="0" name=""/>
        <dsp:cNvSpPr/>
      </dsp:nvSpPr>
      <dsp:spPr>
        <a:xfrm>
          <a:off x="1933402" y="1385826"/>
          <a:ext cx="91440" cy="639751"/>
        </a:xfrm>
        <a:custGeom>
          <a:avLst/>
          <a:gdLst/>
          <a:ahLst/>
          <a:cxnLst/>
          <a:rect l="0" t="0" r="0" b="0"/>
          <a:pathLst>
            <a:path>
              <a:moveTo>
                <a:pt x="47154" y="0"/>
              </a:moveTo>
              <a:lnTo>
                <a:pt x="47154" y="533433"/>
              </a:lnTo>
              <a:lnTo>
                <a:pt x="45720" y="533433"/>
              </a:lnTo>
              <a:lnTo>
                <a:pt x="45720" y="6397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5CD1B-9DF3-4844-AA5F-73CE0C60620D}">
      <dsp:nvSpPr>
        <dsp:cNvPr id="0" name=""/>
        <dsp:cNvSpPr/>
      </dsp:nvSpPr>
      <dsp:spPr>
        <a:xfrm>
          <a:off x="1480242" y="385199"/>
          <a:ext cx="1000626" cy="1000626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1FF3E742-53EA-4E4E-8808-22B6757A74B4}">
      <dsp:nvSpPr>
        <dsp:cNvPr id="0" name=""/>
        <dsp:cNvSpPr/>
      </dsp:nvSpPr>
      <dsp:spPr>
        <a:xfrm>
          <a:off x="2484328" y="309372"/>
          <a:ext cx="1507350" cy="100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College Ready</a:t>
          </a:r>
          <a:endParaRPr lang="en-US" sz="1700" kern="1200" dirty="0"/>
        </a:p>
      </dsp:txBody>
      <dsp:txXfrm>
        <a:off x="2484328" y="309372"/>
        <a:ext cx="1507350" cy="1000626"/>
      </dsp:txXfrm>
    </dsp:sp>
    <dsp:sp modelId="{BA5806CB-7990-8941-972B-543F52C87DB1}">
      <dsp:nvSpPr>
        <dsp:cNvPr id="0" name=""/>
        <dsp:cNvSpPr/>
      </dsp:nvSpPr>
      <dsp:spPr>
        <a:xfrm>
          <a:off x="1478808" y="2025578"/>
          <a:ext cx="1000626" cy="1000626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B53E3-93BB-B54D-AA0E-1E04770353DF}">
      <dsp:nvSpPr>
        <dsp:cNvPr id="0" name=""/>
        <dsp:cNvSpPr/>
      </dsp:nvSpPr>
      <dsp:spPr>
        <a:xfrm>
          <a:off x="676135" y="2549295"/>
          <a:ext cx="1500940" cy="413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676135" y="2549295"/>
        <a:ext cx="1500940" cy="413928"/>
      </dsp:txXfrm>
    </dsp:sp>
    <dsp:sp modelId="{FE2078B8-BA70-1743-AAD2-F82C7358D349}">
      <dsp:nvSpPr>
        <dsp:cNvPr id="0" name=""/>
        <dsp:cNvSpPr/>
      </dsp:nvSpPr>
      <dsp:spPr>
        <a:xfrm>
          <a:off x="154505" y="3565504"/>
          <a:ext cx="1000626" cy="1000626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</dsp:sp>
    <dsp:sp modelId="{090F822C-0F8A-E740-BA6D-A25A29979986}">
      <dsp:nvSpPr>
        <dsp:cNvPr id="0" name=""/>
        <dsp:cNvSpPr/>
      </dsp:nvSpPr>
      <dsp:spPr>
        <a:xfrm>
          <a:off x="1143084" y="3535456"/>
          <a:ext cx="1500940" cy="100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Precalculus Algebra</a:t>
          </a:r>
          <a:endParaRPr lang="en-US" sz="1700" kern="1200" dirty="0"/>
        </a:p>
      </dsp:txBody>
      <dsp:txXfrm>
        <a:off x="1143084" y="3535456"/>
        <a:ext cx="1500940" cy="1000626"/>
      </dsp:txXfrm>
    </dsp:sp>
    <dsp:sp modelId="{2AEE51E9-40A2-014F-9279-F318DA000D30}">
      <dsp:nvSpPr>
        <dsp:cNvPr id="0" name=""/>
        <dsp:cNvSpPr/>
      </dsp:nvSpPr>
      <dsp:spPr>
        <a:xfrm>
          <a:off x="1482001" y="2259756"/>
          <a:ext cx="1000626" cy="1000626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BEBCC-C423-BD4D-BAB0-4FA8EB39241B}">
      <dsp:nvSpPr>
        <dsp:cNvPr id="0" name=""/>
        <dsp:cNvSpPr/>
      </dsp:nvSpPr>
      <dsp:spPr>
        <a:xfrm>
          <a:off x="2620370" y="2044086"/>
          <a:ext cx="1500940" cy="100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2620370" y="2044086"/>
        <a:ext cx="1500940" cy="1000626"/>
      </dsp:txXfrm>
    </dsp:sp>
    <dsp:sp modelId="{100919A4-BADB-1642-A2B5-B07EBCB95272}">
      <dsp:nvSpPr>
        <dsp:cNvPr id="0" name=""/>
        <dsp:cNvSpPr/>
      </dsp:nvSpPr>
      <dsp:spPr>
        <a:xfrm>
          <a:off x="2425941" y="3567205"/>
          <a:ext cx="1000626" cy="1000626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  <dsp:sp modelId="{38AE6398-AAD4-C745-A0D2-5F6F510AB43F}">
      <dsp:nvSpPr>
        <dsp:cNvPr id="0" name=""/>
        <dsp:cNvSpPr/>
      </dsp:nvSpPr>
      <dsp:spPr>
        <a:xfrm>
          <a:off x="3424175" y="3565381"/>
          <a:ext cx="1500940" cy="100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Precalculus Trigonometry</a:t>
          </a:r>
          <a:endParaRPr lang="en-US" sz="1700" kern="1200" dirty="0"/>
        </a:p>
      </dsp:txBody>
      <dsp:txXfrm>
        <a:off x="3424175" y="3565381"/>
        <a:ext cx="1500940" cy="1000626"/>
      </dsp:txXfrm>
    </dsp:sp>
    <dsp:sp modelId="{A4C679EA-EE5C-3545-B1F0-C916AE8D07A5}">
      <dsp:nvSpPr>
        <dsp:cNvPr id="0" name=""/>
        <dsp:cNvSpPr/>
      </dsp:nvSpPr>
      <dsp:spPr>
        <a:xfrm>
          <a:off x="4162426" y="2063900"/>
          <a:ext cx="1000626" cy="1000626"/>
        </a:xfrm>
        <a:prstGeom prst="ellipse">
          <a:avLst/>
        </a:prstGeom>
        <a:pattFill prst="dkHorz">
          <a:fgClr>
            <a:schemeClr val="tx1"/>
          </a:fgClr>
          <a:bgClr>
            <a:schemeClr val="accent5">
              <a:lumMod val="60000"/>
              <a:lumOff val="40000"/>
            </a:schemeClr>
          </a:bgClr>
        </a:patt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twoPt" dir="tl">
            <a:rot lat="0" lon="0" rev="4500000"/>
          </a:lightRig>
        </a:scene3d>
        <a:sp3d>
          <a:bevelT w="101600" h="12065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FC2700A1-356A-B045-B4C2-525C53A79227}">
      <dsp:nvSpPr>
        <dsp:cNvPr id="0" name=""/>
        <dsp:cNvSpPr/>
      </dsp:nvSpPr>
      <dsp:spPr>
        <a:xfrm>
          <a:off x="5144908" y="2043691"/>
          <a:ext cx="1500940" cy="100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Essential Algebra A</a:t>
          </a:r>
          <a:endParaRPr lang="en-US" sz="1700" kern="1200" dirty="0"/>
        </a:p>
      </dsp:txBody>
      <dsp:txXfrm>
        <a:off x="5144908" y="2043691"/>
        <a:ext cx="1500940" cy="1000626"/>
      </dsp:txXfrm>
    </dsp:sp>
    <dsp:sp modelId="{BFB80113-693E-AD48-9B54-831D6AD320B4}">
      <dsp:nvSpPr>
        <dsp:cNvPr id="0" name=""/>
        <dsp:cNvSpPr/>
      </dsp:nvSpPr>
      <dsp:spPr>
        <a:xfrm>
          <a:off x="5484518" y="3578439"/>
          <a:ext cx="1000626" cy="1000626"/>
        </a:xfrm>
        <a:prstGeom prst="ellipse">
          <a:avLst/>
        </a:prstGeom>
        <a:pattFill prst="dkHorz">
          <a:fgClr>
            <a:schemeClr val="tx1"/>
          </a:fgClr>
          <a:bgClr>
            <a:schemeClr val="accent5">
              <a:lumMod val="60000"/>
              <a:lumOff val="40000"/>
            </a:schemeClr>
          </a:bgClr>
        </a:pattFill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h="12065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</dsp:sp>
    <dsp:sp modelId="{C2AE7613-DA43-844B-BFE6-5D7598DDDAF7}">
      <dsp:nvSpPr>
        <dsp:cNvPr id="0" name=""/>
        <dsp:cNvSpPr/>
      </dsp:nvSpPr>
      <dsp:spPr>
        <a:xfrm>
          <a:off x="6440962" y="3556454"/>
          <a:ext cx="1500940" cy="100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Essential Algebra B</a:t>
          </a:r>
          <a:endParaRPr lang="en-US" sz="1700" kern="1200" dirty="0"/>
        </a:p>
      </dsp:txBody>
      <dsp:txXfrm>
        <a:off x="6440962" y="3556454"/>
        <a:ext cx="1500940" cy="1000626"/>
      </dsp:txXfrm>
    </dsp:sp>
    <dsp:sp modelId="{6515D57F-B1FA-7A4A-A001-6EA2962A427B}">
      <dsp:nvSpPr>
        <dsp:cNvPr id="0" name=""/>
        <dsp:cNvSpPr/>
      </dsp:nvSpPr>
      <dsp:spPr>
        <a:xfrm>
          <a:off x="6288360" y="327287"/>
          <a:ext cx="1000626" cy="1000626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43ECA6CD-4216-4849-AB13-2902AE3BEAD3}">
      <dsp:nvSpPr>
        <dsp:cNvPr id="0" name=""/>
        <dsp:cNvSpPr/>
      </dsp:nvSpPr>
      <dsp:spPr>
        <a:xfrm>
          <a:off x="7191427" y="309127"/>
          <a:ext cx="1500940" cy="100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  Not </a:t>
          </a:r>
          <a:r>
            <a:rPr lang="en-US" sz="1700" kern="1200" dirty="0" smtClean="0"/>
            <a:t>College </a:t>
          </a:r>
          <a:r>
            <a:rPr lang="en-US" sz="1700" kern="1200" dirty="0" smtClean="0"/>
            <a:t>  </a:t>
          </a:r>
          <a:br>
            <a:rPr lang="en-US" sz="1700" kern="1200" dirty="0" smtClean="0"/>
          </a:br>
          <a:r>
            <a:rPr lang="en-US" sz="1700" kern="1200" dirty="0" smtClean="0"/>
            <a:t>  Ready</a:t>
          </a:r>
          <a:endParaRPr lang="en-US" sz="1700" kern="1200" dirty="0"/>
        </a:p>
      </dsp:txBody>
      <dsp:txXfrm>
        <a:off x="7191427" y="309127"/>
        <a:ext cx="1500940" cy="1000626"/>
      </dsp:txXfrm>
    </dsp:sp>
    <dsp:sp modelId="{A39454F9-20E3-A544-A740-30737DE7AA89}">
      <dsp:nvSpPr>
        <dsp:cNvPr id="0" name=""/>
        <dsp:cNvSpPr/>
      </dsp:nvSpPr>
      <dsp:spPr>
        <a:xfrm>
          <a:off x="6287351" y="2033308"/>
          <a:ext cx="1000626" cy="1000626"/>
        </a:xfrm>
        <a:prstGeom prst="ellipse">
          <a:avLst/>
        </a:prstGeom>
        <a:pattFill prst="dkHorz">
          <a:fgClr>
            <a:schemeClr val="tx1"/>
          </a:fgClr>
          <a:bgClr>
            <a:schemeClr val="bg1"/>
          </a:bgClr>
        </a:patt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twoPt" dir="tl">
            <a:rot lat="0" lon="0" rev="4500000"/>
          </a:lightRig>
        </a:scene3d>
        <a:sp3d>
          <a:bevelT w="101600" h="12065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4D591FB3-92BE-CF4C-9592-673880A27AB2}">
      <dsp:nvSpPr>
        <dsp:cNvPr id="0" name=""/>
        <dsp:cNvSpPr/>
      </dsp:nvSpPr>
      <dsp:spPr>
        <a:xfrm>
          <a:off x="7132306" y="2043691"/>
          <a:ext cx="1560852" cy="1000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   Co</a:t>
          </a:r>
          <a:r>
            <a:rPr lang="en-US" sz="1700" kern="1200" dirty="0" smtClean="0"/>
            <a:t>-requisite</a:t>
          </a:r>
          <a:endParaRPr lang="en-US" sz="1700" kern="1200" dirty="0"/>
        </a:p>
      </dsp:txBody>
      <dsp:txXfrm>
        <a:off x="7132306" y="2043691"/>
        <a:ext cx="1560852" cy="1000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783A7-BA93-FA4B-972A-9A234DED066D}" type="datetimeFigureOut">
              <a:rPr lang="en-US" smtClean="0"/>
              <a:t>2/1/19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0952B-80FB-0243-8C60-66430D251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059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AEF8C-225D-424D-91AA-AF00147910C8}" type="datetimeFigureOut">
              <a:rPr lang="en-US" smtClean="0"/>
              <a:t>1/31/19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C6270-2E94-C14B-8814-C2C0B31C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650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387C1078-400E-254A-87BE-ABA2FBAA13D3}" type="datetime1">
              <a:rPr lang="en-US" smtClean="0"/>
              <a:t>2/1/19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9C61-AE92-BE46-A2C2-364FDBCB9C00}" type="datetime1">
              <a:rPr lang="en-US" smtClean="0"/>
              <a:t>2/1/19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A8E9-CDB5-A443-A5AF-A70AEB5C1CAE}" type="datetime1">
              <a:rPr lang="en-US" smtClean="0"/>
              <a:t>2/1/19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2BA9D-132D-C843-AFF1-A9D46E3DBD08}" type="datetime1">
              <a:rPr lang="en-US" smtClean="0"/>
              <a:t>2/1/19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6D7CD5F-EF71-3940-866A-C6AAE3AB8A73}" type="datetime1">
              <a:rPr lang="en-US" smtClean="0"/>
              <a:t>2/1/19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F8CE0F7-B749-B14F-B87C-4F50FA66EAF2}" type="datetime1">
              <a:rPr lang="en-US" smtClean="0"/>
              <a:t>2/1/19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752F-ED1B-CE4D-99E6-ACE2042B9505}" type="datetime1">
              <a:rPr lang="en-US" smtClean="0"/>
              <a:t>2/1/19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E46EDFA-E287-774B-9FDC-4240EF660CEF}" type="datetime1">
              <a:rPr lang="en-US" smtClean="0"/>
              <a:t>2/1/19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89399C5-9204-6D40-B01B-F0156354E989}" type="datetime1">
              <a:rPr lang="en-US" smtClean="0"/>
              <a:t>2/1/19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785F9DF-6005-0F4E-90BC-9771A93A61C9}" type="datetime1">
              <a:rPr lang="en-US" smtClean="0"/>
              <a:t>2/1/19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8AA9-1B50-EC45-9158-BF5ECBDFF8D5}" type="datetime1">
              <a:rPr lang="en-US" smtClean="0"/>
              <a:t>2/1/19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A27A-E32C-0540-9AF2-31CF2311E04D}" type="datetime1">
              <a:rPr lang="en-US" smtClean="0"/>
              <a:t>2/1/19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5E0A-BBBB-0344-ABF1-487A009FCC51}" type="datetime1">
              <a:rPr lang="en-US" smtClean="0"/>
              <a:t>2/1/19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A6C6-3F4C-E249-B378-C2972CFDD44F}" type="datetime1">
              <a:rPr lang="en-US" smtClean="0"/>
              <a:t>2/1/19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FA3E26ED-F364-D744-84C5-E2764AF3CEBF}" type="datetime1">
              <a:rPr lang="en-US" smtClean="0"/>
              <a:t>2/1/19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CDAC29C2-EF84-0247-914E-D779B1F24F03}" type="datetime1">
              <a:rPr lang="en-US" smtClean="0"/>
              <a:t>2/1/19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5F6A-2438-A94B-A3E1-DFEEEC0A41E1}" type="datetime1">
              <a:rPr lang="en-US" smtClean="0"/>
              <a:t>2/1/19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7B91-7512-844C-B300-0591AD484382}" type="datetime1">
              <a:rPr lang="en-US" smtClean="0"/>
              <a:t>2/1/19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2F8F-A34B-7547-9742-7CE7066B44AE}" type="datetime1">
              <a:rPr lang="en-US" smtClean="0"/>
              <a:t>2/1/19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5CFC-5C6A-4D42-872C-0795EF9F0DCE}" type="datetime1">
              <a:rPr lang="en-US" smtClean="0"/>
              <a:t>2/1/19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BFEFEB5-69FD-ED42-B3DE-B0FDB712A69E}" type="datetime1">
              <a:rPr lang="en-US" smtClean="0"/>
              <a:t>2/1/19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7486" y="4584094"/>
            <a:ext cx="4281714" cy="1221619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Supporting </a:t>
            </a:r>
            <a:r>
              <a:rPr lang="en-US" b="1" i="1" dirty="0"/>
              <a:t>Students 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with </a:t>
            </a:r>
            <a:r>
              <a:rPr lang="en-US" b="1" i="1" dirty="0"/>
              <a:t>the Lowest </a:t>
            </a:r>
            <a:r>
              <a:rPr lang="en-US" b="1" i="1" dirty="0" smtClean="0"/>
              <a:t>Placement</a:t>
            </a:r>
            <a:br>
              <a:rPr lang="en-US" b="1" i="1" dirty="0" smtClean="0"/>
            </a:br>
            <a:r>
              <a:rPr lang="en-US" b="1" i="1" dirty="0" smtClean="0"/>
              <a:t>in </a:t>
            </a:r>
            <a:r>
              <a:rPr lang="en-US" b="1" i="1" dirty="0"/>
              <a:t>the Calculus Pathway 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7133" y="5936875"/>
            <a:ext cx="3412067" cy="748553"/>
          </a:xfrm>
        </p:spPr>
        <p:txBody>
          <a:bodyPr/>
          <a:lstStyle/>
          <a:p>
            <a:r>
              <a:rPr lang="en-US" dirty="0" smtClean="0"/>
              <a:t>Florence Newberger</a:t>
            </a:r>
          </a:p>
          <a:p>
            <a:r>
              <a:rPr lang="en-US" dirty="0" smtClean="0"/>
              <a:t>California State University, Long Beach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029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45739"/>
              </p:ext>
            </p:extLst>
          </p:nvPr>
        </p:nvGraphicFramePr>
        <p:xfrm>
          <a:off x="321779" y="1957681"/>
          <a:ext cx="7618072" cy="2666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110"/>
                <a:gridCol w="2398889"/>
                <a:gridCol w="1182429"/>
                <a:gridCol w="221364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who improved their score on Exam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Whole</a:t>
                      </a:r>
                      <a:r>
                        <a:rPr lang="en-US" baseline="0" dirty="0" smtClean="0"/>
                        <a:t>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Passers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63.6%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Correctors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≤70% and</a:t>
                      </a:r>
                      <a:r>
                        <a:rPr lang="en-US" baseline="0" dirty="0" smtClean="0"/>
                        <a:t> c</a:t>
                      </a:r>
                      <a:r>
                        <a:rPr lang="en-US" dirty="0" smtClean="0"/>
                        <a:t>orrected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Non-correctors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≤70% and </a:t>
                      </a:r>
                      <a:r>
                        <a:rPr lang="en-US" dirty="0" err="1" smtClean="0"/>
                        <a:t>didn</a:t>
                      </a:r>
                      <a:r>
                        <a:rPr lang="fr-FR" dirty="0" smtClean="0"/>
                        <a:t>’</a:t>
                      </a:r>
                      <a:r>
                        <a:rPr lang="en-US" dirty="0" smtClean="0"/>
                        <a:t>t</a:t>
                      </a:r>
                      <a:r>
                        <a:rPr lang="en-US" baseline="0" dirty="0" smtClean="0"/>
                        <a:t> correct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67.0%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79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96D07"/>
                </a:solidFill>
              </a:rPr>
              <a:t>Chapter 2</a:t>
            </a:r>
            <a:br>
              <a:rPr lang="en-US" dirty="0" smtClean="0">
                <a:solidFill>
                  <a:srgbClr val="C96D07"/>
                </a:solidFill>
              </a:rPr>
            </a:br>
            <a:r>
              <a:rPr lang="en-US" dirty="0" smtClean="0">
                <a:solidFill>
                  <a:srgbClr val="C96D07"/>
                </a:solidFill>
              </a:rPr>
              <a:t>Who passed Exam 1?</a:t>
            </a:r>
            <a:endParaRPr lang="en-US" dirty="0">
              <a:solidFill>
                <a:srgbClr val="C96D07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56214"/>
              </p:ext>
            </p:extLst>
          </p:nvPr>
        </p:nvGraphicFramePr>
        <p:xfrm>
          <a:off x="1251185" y="1815630"/>
          <a:ext cx="6660445" cy="43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46223" y="5939556"/>
            <a:ext cx="1709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Mastered 70% </a:t>
            </a:r>
          </a:p>
          <a:p>
            <a:r>
              <a:rPr lang="en-US" dirty="0" smtClean="0"/>
              <a:t>of the content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20994" y="5939556"/>
            <a:ext cx="2023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Still working on it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1" y="3598993"/>
            <a:ext cx="226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students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76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96D07"/>
                </a:solidFill>
              </a:rPr>
              <a:t>Chapter 3</a:t>
            </a:r>
            <a:br>
              <a:rPr lang="en-US" dirty="0" smtClean="0">
                <a:solidFill>
                  <a:srgbClr val="C96D07"/>
                </a:solidFill>
              </a:rPr>
            </a:br>
            <a:r>
              <a:rPr lang="en-US" dirty="0" smtClean="0">
                <a:solidFill>
                  <a:srgbClr val="C96D07"/>
                </a:solidFill>
              </a:rPr>
              <a:t>If it </a:t>
            </a:r>
            <a:r>
              <a:rPr lang="en-US" dirty="0" err="1" smtClean="0">
                <a:solidFill>
                  <a:srgbClr val="C96D07"/>
                </a:solidFill>
              </a:rPr>
              <a:t>ain’t</a:t>
            </a:r>
            <a:r>
              <a:rPr lang="en-US" dirty="0" smtClean="0">
                <a:solidFill>
                  <a:srgbClr val="C96D07"/>
                </a:solidFill>
              </a:rPr>
              <a:t> broke, don’t fix it</a:t>
            </a:r>
            <a:endParaRPr lang="en-US" dirty="0">
              <a:solidFill>
                <a:srgbClr val="C96D0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771" y="1698979"/>
            <a:ext cx="7556313" cy="1895404"/>
          </a:xfrm>
        </p:spPr>
        <p:txBody>
          <a:bodyPr>
            <a:normAutofit/>
          </a:bodyPr>
          <a:lstStyle/>
          <a:p>
            <a:r>
              <a:rPr lang="en-US" dirty="0" smtClean="0"/>
              <a:t>Co-requisite support session includes students with a wide variety of preparations.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Some of them do not need or want extra help.</a:t>
            </a:r>
          </a:p>
          <a:p>
            <a:pPr>
              <a:spcBef>
                <a:spcPts val="200"/>
              </a:spcBef>
            </a:pPr>
            <a:endParaRPr lang="en-US" dirty="0" smtClean="0"/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To pass the co-requisite, students must earn 70 points.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020487"/>
              </p:ext>
            </p:extLst>
          </p:nvPr>
        </p:nvGraphicFramePr>
        <p:xfrm>
          <a:off x="366771" y="3642925"/>
          <a:ext cx="7309674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0415"/>
                <a:gridCol w="1326444"/>
                <a:gridCol w="15428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possible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Attend 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Earn 70% on a quiz </a:t>
                      </a:r>
                      <a:r>
                        <a:rPr lang="en-US" dirty="0" smtClean="0"/>
                        <a:t>in the</a:t>
                      </a:r>
                      <a:r>
                        <a:rPr lang="en-US" baseline="0" dirty="0" smtClean="0"/>
                        <a:t> parent course </a:t>
                      </a:r>
                      <a:r>
                        <a:rPr lang="en-US" dirty="0" smtClean="0"/>
                        <a:t>(before or after corrections)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 100%</a:t>
                      </a:r>
                      <a:r>
                        <a:rPr lang="en-US" baseline="0" dirty="0" smtClean="0"/>
                        <a:t> on an online homework in the parent course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Earn</a:t>
                      </a:r>
                      <a:r>
                        <a:rPr lang="en-US" baseline="0" dirty="0" smtClean="0"/>
                        <a:t> 70% on an exam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(before or after corrections)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62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Epilogue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We accommodated the wide variety of student preparations by producing two ways to earn a passing grade:</a:t>
            </a:r>
          </a:p>
          <a:p>
            <a:pPr lvl="1"/>
            <a:r>
              <a:rPr lang="en-US" dirty="0" smtClean="0"/>
              <a:t>Prepare sufficiently for exams and pass them, or</a:t>
            </a:r>
          </a:p>
          <a:p>
            <a:pPr lvl="1"/>
            <a:r>
              <a:rPr lang="en-US" dirty="0" smtClean="0"/>
              <a:t>Correct errors and rehearse ideas with instructors and peers to learn exam content after the fact.</a:t>
            </a:r>
          </a:p>
          <a:p>
            <a:pPr lvl="1"/>
            <a:r>
              <a:rPr lang="en-US" dirty="0" smtClean="0"/>
              <a:t>P.S. We need classroom space for our office hours.</a:t>
            </a:r>
          </a:p>
          <a:p>
            <a:r>
              <a:rPr lang="en-US" dirty="0" smtClean="0"/>
              <a:t>Not all students in the co-requisite course need support, and some students not in the co-requisite course do need support.</a:t>
            </a:r>
          </a:p>
          <a:p>
            <a:r>
              <a:rPr lang="en-US" dirty="0" smtClean="0"/>
              <a:t>We gave students some control over the degree to which they participated in the co-requisite support, by having multiple ways to earn credit.</a:t>
            </a:r>
          </a:p>
          <a:p>
            <a:r>
              <a:rPr lang="en-US" dirty="0" smtClean="0"/>
              <a:t>Pass rate for the course was 76%.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98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4281037" y="4929481"/>
            <a:ext cx="15132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794277" y="4449703"/>
            <a:ext cx="0" cy="479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282385" y="4929481"/>
            <a:ext cx="0" cy="2217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CSULB’s Calculus Pathway</a:t>
            </a:r>
            <a:br>
              <a:rPr lang="en-US" dirty="0" smtClean="0"/>
            </a:br>
            <a:r>
              <a:rPr lang="en-US" dirty="0" smtClean="0"/>
              <a:t>Before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77497749"/>
              </p:ext>
            </p:extLst>
          </p:nvPr>
        </p:nvGraphicFramePr>
        <p:xfrm>
          <a:off x="210318" y="1771953"/>
          <a:ext cx="7973451" cy="4747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Oval 24"/>
          <p:cNvSpPr/>
          <p:nvPr/>
        </p:nvSpPr>
        <p:spPr>
          <a:xfrm>
            <a:off x="4050555" y="5484518"/>
            <a:ext cx="460963" cy="46096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735406" y="5484518"/>
            <a:ext cx="460963" cy="46096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71705" y="5484518"/>
            <a:ext cx="460963" cy="46096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6651037" y="2765778"/>
            <a:ext cx="19661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617185" y="2765778"/>
            <a:ext cx="0" cy="31985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6651037" y="5964296"/>
            <a:ext cx="19661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 rot="5400000">
            <a:off x="7259179" y="3969926"/>
            <a:ext cx="2728148" cy="743187"/>
          </a:xfrm>
          <a:prstGeom prst="rect">
            <a:avLst/>
          </a:prstGeom>
          <a:solidFill>
            <a:schemeClr val="accent2">
              <a:lumMod val="50000"/>
              <a:lumOff val="50000"/>
            </a:schemeClr>
          </a:solidFill>
          <a:ln>
            <a:solidFill>
              <a:schemeClr val="accent2">
                <a:lumMod val="75000"/>
                <a:lumOff val="2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CSULB Math Placement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854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09525887"/>
              </p:ext>
            </p:extLst>
          </p:nvPr>
        </p:nvGraphicFramePr>
        <p:xfrm>
          <a:off x="210318" y="1771953"/>
          <a:ext cx="7973451" cy="4747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CSULB’s Calculus Pathway</a:t>
            </a:r>
            <a:br>
              <a:rPr lang="en-US" dirty="0" smtClean="0"/>
            </a:br>
            <a:r>
              <a:rPr lang="en-US" dirty="0" smtClean="0"/>
              <a:t>After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781260" y="3349037"/>
            <a:ext cx="2728148" cy="743187"/>
          </a:xfrm>
          <a:prstGeom prst="rect">
            <a:avLst/>
          </a:prstGeom>
          <a:solidFill>
            <a:schemeClr val="accent2">
              <a:lumMod val="50000"/>
              <a:lumOff val="50000"/>
            </a:schemeClr>
          </a:solidFill>
          <a:ln>
            <a:solidFill>
              <a:schemeClr val="accent2">
                <a:lumMod val="75000"/>
                <a:lumOff val="2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CSULB Math Placement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23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CSULB’s Calculus Pathway</a:t>
            </a:r>
            <a:br>
              <a:rPr lang="en-US" dirty="0" smtClean="0"/>
            </a:br>
            <a:r>
              <a:rPr lang="en-US" dirty="0" smtClean="0"/>
              <a:t>After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136445" y="3964819"/>
            <a:ext cx="175784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36445" y="4508297"/>
            <a:ext cx="175784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722519" y="4517704"/>
            <a:ext cx="0" cy="6375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51481" y="5155256"/>
            <a:ext cx="15710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151481" y="5155256"/>
            <a:ext cx="0" cy="3668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510669791"/>
              </p:ext>
            </p:extLst>
          </p:nvPr>
        </p:nvGraphicFramePr>
        <p:xfrm>
          <a:off x="112889" y="1690107"/>
          <a:ext cx="8955851" cy="5167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4299187" y="4068957"/>
            <a:ext cx="950148" cy="369332"/>
          </a:xfrm>
          <a:prstGeom prst="rect">
            <a:avLst/>
          </a:prstGeom>
          <a:noFill/>
          <a:effectLst>
            <a:outerShdw dist="190500" dir="2700000" sx="74000" sy="74000" algn="tl" rotWithShape="0">
              <a:prstClr val="black">
                <a:alpha val="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3175" cmpd="sng">
                  <a:noFill/>
                </a:ln>
                <a:latin typeface="Arial Black"/>
                <a:cs typeface="Arial Black"/>
              </a:rPr>
              <a:t>GE B4</a:t>
            </a:r>
            <a:endParaRPr lang="en-US" b="1" dirty="0">
              <a:ln w="3175" cmpd="sng">
                <a:noFill/>
              </a:ln>
              <a:latin typeface="Arial Black"/>
              <a:cs typeface="Arial Black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33660" y="3964819"/>
            <a:ext cx="2728148" cy="743187"/>
          </a:xfrm>
          <a:prstGeom prst="rect">
            <a:avLst/>
          </a:prstGeom>
          <a:solidFill>
            <a:schemeClr val="accent2">
              <a:lumMod val="50000"/>
              <a:lumOff val="50000"/>
            </a:schemeClr>
          </a:solidFill>
          <a:ln>
            <a:solidFill>
              <a:schemeClr val="accent2">
                <a:lumMod val="75000"/>
                <a:lumOff val="2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CSULB Math Placement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24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CSULB’s Calculus Pathway</a:t>
            </a:r>
            <a:br>
              <a:rPr lang="en-US" dirty="0" smtClean="0"/>
            </a:br>
            <a:r>
              <a:rPr lang="en-US" dirty="0" smtClean="0"/>
              <a:t>After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136445" y="3964819"/>
            <a:ext cx="175784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36445" y="4508297"/>
            <a:ext cx="175784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722519" y="4517704"/>
            <a:ext cx="0" cy="6375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51481" y="5155256"/>
            <a:ext cx="15710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151481" y="5155256"/>
            <a:ext cx="0" cy="3668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336815" y="4031329"/>
            <a:ext cx="950148" cy="369332"/>
          </a:xfrm>
          <a:prstGeom prst="rect">
            <a:avLst/>
          </a:prstGeom>
          <a:noFill/>
          <a:effectLst>
            <a:outerShdw dist="190500" dir="2700000" sx="74000" sy="74000" algn="tl" rotWithShape="0">
              <a:prstClr val="black">
                <a:alpha val="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3175" cmpd="sng">
                  <a:noFill/>
                </a:ln>
                <a:latin typeface="Arial Black"/>
                <a:cs typeface="Arial Black"/>
              </a:rPr>
              <a:t>GE B4</a:t>
            </a:r>
            <a:endParaRPr lang="en-US" b="1" dirty="0">
              <a:ln w="3175" cmpd="sng">
                <a:noFill/>
              </a:ln>
              <a:latin typeface="Arial Black"/>
              <a:cs typeface="Arial Black"/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723038246"/>
              </p:ext>
            </p:extLst>
          </p:nvPr>
        </p:nvGraphicFramePr>
        <p:xfrm>
          <a:off x="112889" y="1690107"/>
          <a:ext cx="8955851" cy="5167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7" name="Rectangle 46"/>
          <p:cNvSpPr/>
          <p:nvPr/>
        </p:nvSpPr>
        <p:spPr>
          <a:xfrm>
            <a:off x="733660" y="3964819"/>
            <a:ext cx="2728148" cy="743187"/>
          </a:xfrm>
          <a:prstGeom prst="rect">
            <a:avLst/>
          </a:prstGeom>
          <a:solidFill>
            <a:schemeClr val="accent2">
              <a:lumMod val="50000"/>
              <a:lumOff val="50000"/>
            </a:schemeClr>
          </a:solidFill>
          <a:ln>
            <a:solidFill>
              <a:schemeClr val="accent2">
                <a:lumMod val="75000"/>
                <a:lumOff val="2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CSULB Math Placement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2889" y="3659481"/>
            <a:ext cx="8128000" cy="2935112"/>
            <a:chOff x="112889" y="3659481"/>
            <a:chExt cx="8128000" cy="2935112"/>
          </a:xfrm>
          <a:solidFill>
            <a:srgbClr val="FFFFFF">
              <a:alpha val="75000"/>
            </a:srgbClr>
          </a:solidFill>
        </p:grpSpPr>
        <p:sp>
          <p:nvSpPr>
            <p:cNvPr id="3" name="Rectangle 2"/>
            <p:cNvSpPr/>
            <p:nvPr/>
          </p:nvSpPr>
          <p:spPr>
            <a:xfrm>
              <a:off x="112889" y="3659481"/>
              <a:ext cx="4064000" cy="2935112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76889" y="4788371"/>
              <a:ext cx="4064000" cy="1806222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299187" y="4068783"/>
            <a:ext cx="950148" cy="369332"/>
          </a:xfrm>
          <a:prstGeom prst="rect">
            <a:avLst/>
          </a:prstGeom>
          <a:noFill/>
          <a:effectLst>
            <a:outerShdw dist="190500" dir="2700000" sx="74000" sy="74000" algn="tl" rotWithShape="0">
              <a:prstClr val="black">
                <a:alpha val="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3175" cmpd="sng">
                  <a:noFill/>
                </a:ln>
                <a:latin typeface="Arial Black"/>
                <a:cs typeface="Arial Black"/>
              </a:rPr>
              <a:t>GE B4</a:t>
            </a:r>
            <a:endParaRPr lang="en-US" b="1" dirty="0">
              <a:ln w="3175" cmpd="sng">
                <a:noFill/>
              </a:ln>
              <a:latin typeface="Arial Black"/>
              <a:cs typeface="Arial Black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23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CSULB’s Calculus Pathway</a:t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136445" y="3964819"/>
            <a:ext cx="175784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36445" y="4508297"/>
            <a:ext cx="175784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722519" y="4517704"/>
            <a:ext cx="0" cy="6375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51481" y="5155256"/>
            <a:ext cx="15710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151481" y="5155256"/>
            <a:ext cx="0" cy="3668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336815" y="4031329"/>
            <a:ext cx="950148" cy="369332"/>
          </a:xfrm>
          <a:prstGeom prst="rect">
            <a:avLst/>
          </a:prstGeom>
          <a:noFill/>
          <a:effectLst>
            <a:outerShdw dist="190500" dir="2700000" sx="74000" sy="74000" algn="tl" rotWithShape="0">
              <a:prstClr val="black">
                <a:alpha val="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3175" cmpd="sng">
                  <a:noFill/>
                </a:ln>
                <a:latin typeface="Arial Black"/>
                <a:cs typeface="Arial Black"/>
              </a:rPr>
              <a:t>GE B4</a:t>
            </a:r>
            <a:endParaRPr lang="en-US" b="1" dirty="0">
              <a:ln w="3175" cmpd="sng">
                <a:noFill/>
              </a:ln>
              <a:latin typeface="Arial Black"/>
              <a:cs typeface="Arial Black"/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137781773"/>
              </p:ext>
            </p:extLst>
          </p:nvPr>
        </p:nvGraphicFramePr>
        <p:xfrm>
          <a:off x="112889" y="1690107"/>
          <a:ext cx="8955851" cy="5167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7" name="Rectangle 46"/>
          <p:cNvSpPr/>
          <p:nvPr/>
        </p:nvSpPr>
        <p:spPr>
          <a:xfrm>
            <a:off x="733660" y="3964819"/>
            <a:ext cx="2728148" cy="743187"/>
          </a:xfrm>
          <a:prstGeom prst="rect">
            <a:avLst/>
          </a:prstGeom>
          <a:solidFill>
            <a:schemeClr val="accent2">
              <a:lumMod val="50000"/>
              <a:lumOff val="50000"/>
            </a:schemeClr>
          </a:solidFill>
          <a:ln>
            <a:solidFill>
              <a:schemeClr val="accent2">
                <a:lumMod val="75000"/>
                <a:lumOff val="2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CSULB Math Placement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2889" y="3659481"/>
            <a:ext cx="8128000" cy="2935112"/>
            <a:chOff x="112889" y="3659481"/>
            <a:chExt cx="8128000" cy="2935112"/>
          </a:xfrm>
          <a:solidFill>
            <a:srgbClr val="FFFFFF">
              <a:alpha val="75000"/>
            </a:srgbClr>
          </a:solidFill>
        </p:grpSpPr>
        <p:sp>
          <p:nvSpPr>
            <p:cNvPr id="3" name="Rectangle 2"/>
            <p:cNvSpPr/>
            <p:nvPr/>
          </p:nvSpPr>
          <p:spPr>
            <a:xfrm>
              <a:off x="112889" y="3659481"/>
              <a:ext cx="4064000" cy="2935112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76889" y="4788371"/>
              <a:ext cx="4064000" cy="1806222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12889" y="4508297"/>
            <a:ext cx="3941703" cy="2215991"/>
          </a:xfrm>
          <a:prstGeom prst="rect">
            <a:avLst/>
          </a:prstGeom>
          <a:solidFill>
            <a:srgbClr val="FFFFFF"/>
          </a:solidFill>
          <a:ln w="76200" cmpd="sng">
            <a:solidFill>
              <a:srgbClr val="000000"/>
            </a:solidFill>
          </a:ln>
        </p:spPr>
        <p:txBody>
          <a:bodyPr wrap="square" lIns="274320" tIns="137160" bIns="137160" rtlCol="0">
            <a:spAutoFit/>
          </a:bodyPr>
          <a:lstStyle/>
          <a:p>
            <a:r>
              <a:rPr lang="en-US" dirty="0" smtClean="0"/>
              <a:t>Weekly meetings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Two 50-minute large lectures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One 2-hour 30-student activity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One 2-hour 30-student  </a:t>
            </a:r>
            <a:br>
              <a:rPr lang="en-US" dirty="0" smtClean="0"/>
            </a:br>
            <a:r>
              <a:rPr lang="en-US" dirty="0" smtClean="0"/>
              <a:t>co-requisite (M3, M4)</a:t>
            </a:r>
          </a:p>
          <a:p>
            <a:r>
              <a:rPr lang="en-US" dirty="0" smtClean="0"/>
              <a:t>Fall 2018:  340 </a:t>
            </a:r>
            <a:r>
              <a:rPr lang="en-US" dirty="0"/>
              <a:t>Students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181 (M2) and 159 (M3, M4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99186" y="4068833"/>
            <a:ext cx="950148" cy="369332"/>
          </a:xfrm>
          <a:prstGeom prst="rect">
            <a:avLst/>
          </a:prstGeom>
          <a:noFill/>
          <a:effectLst>
            <a:outerShdw dist="190500" dir="2700000" sx="74000" sy="74000" algn="tl" rotWithShape="0">
              <a:prstClr val="black">
                <a:alpha val="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3175" cmpd="sng">
                  <a:noFill/>
                </a:ln>
                <a:latin typeface="Arial Black"/>
                <a:cs typeface="Arial Black"/>
              </a:rPr>
              <a:t>GE B4</a:t>
            </a:r>
            <a:endParaRPr lang="en-US" b="1" dirty="0">
              <a:ln w="3175" cmpd="sng">
                <a:noFill/>
              </a:ln>
              <a:latin typeface="Arial Black"/>
              <a:cs typeface="Arial Black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21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aren’t these students taking GE QR math or statistics?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1"/>
            <a:ext cx="7780045" cy="204516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students chose to work toward majors that require algebra or calculus.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Engineering and Physical Science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Biology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Health Sciences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8474" y="4142250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Goals for Essential Algebra A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8474" y="4824120"/>
            <a:ext cx="7780045" cy="1422398"/>
          </a:xfrm>
          <a:prstGeom prst="rect">
            <a:avLst/>
          </a:prstGeom>
          <a:solidFill>
            <a:srgbClr val="FDE9D2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Help them prepare for the technical major they selected, or</a:t>
            </a:r>
          </a:p>
          <a:p>
            <a:r>
              <a:rPr lang="en-US" dirty="0" smtClean="0"/>
              <a:t>Get </a:t>
            </a:r>
            <a:r>
              <a:rPr lang="en-US" dirty="0"/>
              <a:t>them to pass the course while they are figuring out that they really don’t want to do that </a:t>
            </a:r>
            <a:r>
              <a:rPr lang="en-US" dirty="0" smtClean="0"/>
              <a:t>major after all.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08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Episode IV: A New Hope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3" y="1981200"/>
            <a:ext cx="8128119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Chapter 1</a:t>
            </a:r>
          </a:p>
          <a:p>
            <a:pPr marL="228600" lvl="1" indent="0">
              <a:buNone/>
            </a:pPr>
            <a:r>
              <a:rPr lang="en-US" sz="2600" dirty="0" smtClean="0"/>
              <a:t>After-you-needed-it algebra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C96D07"/>
                </a:solidFill>
              </a:rPr>
              <a:t>Chapter 2</a:t>
            </a:r>
          </a:p>
          <a:p>
            <a:pPr marL="228600" lvl="1" indent="0">
              <a:buNone/>
            </a:pPr>
            <a:r>
              <a:rPr lang="en-US" sz="2600" dirty="0" smtClean="0"/>
              <a:t>Who passed Exam 1?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C96D07"/>
                </a:solidFill>
              </a:rPr>
              <a:t>Chapter 3</a:t>
            </a:r>
          </a:p>
          <a:p>
            <a:pPr marL="228600" lvl="1" indent="0">
              <a:buNone/>
            </a:pPr>
            <a:r>
              <a:rPr lang="en-US" sz="2600" dirty="0" smtClean="0"/>
              <a:t>If it </a:t>
            </a:r>
            <a:r>
              <a:rPr lang="en-US" sz="2600" dirty="0" err="1" smtClean="0"/>
              <a:t>ain’t</a:t>
            </a:r>
            <a:r>
              <a:rPr lang="en-US" sz="2600" dirty="0" smtClean="0"/>
              <a:t> broke, don’t fix it.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283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96D07"/>
                </a:solidFill>
              </a:rPr>
              <a:t>Chapter 1</a:t>
            </a:r>
            <a:br>
              <a:rPr lang="en-US" dirty="0" smtClean="0">
                <a:solidFill>
                  <a:srgbClr val="C96D07"/>
                </a:solidFill>
              </a:rPr>
            </a:br>
            <a:r>
              <a:rPr lang="en-US" sz="3200" dirty="0" smtClean="0">
                <a:solidFill>
                  <a:srgbClr val="C96D07"/>
                </a:solidFill>
              </a:rPr>
              <a:t>After-you-needed it algebra support</a:t>
            </a:r>
            <a:endParaRPr lang="en-US" sz="3200" dirty="0">
              <a:solidFill>
                <a:srgbClr val="C96D0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6265451" cy="4144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Who:  Students who scored below 70% on an exam</a:t>
            </a:r>
          </a:p>
          <a:p>
            <a:r>
              <a:rPr lang="en-US" dirty="0" smtClean="0"/>
              <a:t>What:  Revised their incorrect exam problems, and completed similar problems </a:t>
            </a:r>
          </a:p>
          <a:p>
            <a:r>
              <a:rPr lang="en-US" dirty="0" smtClean="0"/>
              <a:t>Why:  To become confident enough to be able to study this content independently in preparation </a:t>
            </a:r>
            <a:br>
              <a:rPr lang="en-US" dirty="0" smtClean="0"/>
            </a:br>
            <a:r>
              <a:rPr lang="en-US" dirty="0" smtClean="0"/>
              <a:t>for the final and future work, and to earn </a:t>
            </a:r>
            <a:br>
              <a:rPr lang="en-US" dirty="0" smtClean="0"/>
            </a:br>
            <a:r>
              <a:rPr lang="en-US" dirty="0" smtClean="0"/>
              <a:t>a score of 70% on the exam</a:t>
            </a:r>
          </a:p>
          <a:p>
            <a:r>
              <a:rPr lang="en-US" dirty="0"/>
              <a:t>When:  During office hours</a:t>
            </a:r>
          </a:p>
          <a:p>
            <a:r>
              <a:rPr lang="en-US" dirty="0" smtClean="0"/>
              <a:t>How</a:t>
            </a:r>
            <a:r>
              <a:rPr lang="en-US" dirty="0"/>
              <a:t>:  With the help of their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peers and instructors</a:t>
            </a:r>
            <a:r>
              <a:rPr lang="en-US" dirty="0"/>
              <a:t>.</a:t>
            </a:r>
          </a:p>
          <a:p>
            <a:r>
              <a:rPr lang="en-US" dirty="0" smtClean="0"/>
              <a:t>Where:  *problem</a:t>
            </a:r>
          </a:p>
          <a:p>
            <a:endParaRPr lang="en-US" dirty="0" smtClean="0"/>
          </a:p>
        </p:txBody>
      </p:sp>
      <p:pic>
        <p:nvPicPr>
          <p:cNvPr id="4" name="Picture 3" descr="IMG_9756.JP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6365"/>
          <a:stretch/>
        </p:blipFill>
        <p:spPr>
          <a:xfrm rot="19902984">
            <a:off x="3590722" y="3947053"/>
            <a:ext cx="6207341" cy="4329463"/>
          </a:xfrm>
          <a:prstGeom prst="rect">
            <a:avLst/>
          </a:prstGeom>
          <a:effectLst>
            <a:outerShdw blurRad="95250" dist="38100" dir="15180000" algn="r" rotWithShape="0">
              <a:prstClr val="black">
                <a:alpha val="40000"/>
              </a:prst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04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588</TotalTime>
  <Words>587</Words>
  <Application>Microsoft Macintosh PowerPoint</Application>
  <PresentationFormat>On-screen Show (4:3)</PresentationFormat>
  <Paragraphs>142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Advantage</vt:lpstr>
      <vt:lpstr>Supporting Students  with the Lowest Placement in the Calculus Pathway   </vt:lpstr>
      <vt:lpstr>CSULB’s Calculus Pathway Before</vt:lpstr>
      <vt:lpstr>CSULB’s Calculus Pathway After</vt:lpstr>
      <vt:lpstr>CSULB’s Calculus Pathway After</vt:lpstr>
      <vt:lpstr>CSULB’s Calculus Pathway After</vt:lpstr>
      <vt:lpstr>CSULB’s Calculus Pathway </vt:lpstr>
      <vt:lpstr>Why aren’t these students taking GE QR math or statistics?</vt:lpstr>
      <vt:lpstr>Episode IV: A New Hope</vt:lpstr>
      <vt:lpstr>Chapter 1 After-you-needed it algebra support</vt:lpstr>
      <vt:lpstr>Impact</vt:lpstr>
      <vt:lpstr>Chapter 2 Who passed Exam 1?</vt:lpstr>
      <vt:lpstr>Chapter 3 If it ain’t broke, don’t fix it</vt:lpstr>
      <vt:lpstr>Epilogue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Students  with the Lowest Placement in the Calculus Pathway   </dc:title>
  <dc:creator>F. N.</dc:creator>
  <cp:lastModifiedBy>F. N.</cp:lastModifiedBy>
  <cp:revision>52</cp:revision>
  <dcterms:created xsi:type="dcterms:W3CDTF">2019-01-31T22:56:15Z</dcterms:created>
  <dcterms:modified xsi:type="dcterms:W3CDTF">2019-02-01T08:44:25Z</dcterms:modified>
</cp:coreProperties>
</file>