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8"/>
  </p:notesMasterIdLst>
  <p:sldIdLst>
    <p:sldId id="256" r:id="rId2"/>
    <p:sldId id="339" r:id="rId3"/>
    <p:sldId id="341" r:id="rId4"/>
    <p:sldId id="342" r:id="rId5"/>
    <p:sldId id="345" r:id="rId6"/>
    <p:sldId id="343" r:id="rId7"/>
    <p:sldId id="346" r:id="rId8"/>
    <p:sldId id="344" r:id="rId9"/>
    <p:sldId id="353" r:id="rId10"/>
    <p:sldId id="357" r:id="rId11"/>
    <p:sldId id="358" r:id="rId12"/>
    <p:sldId id="359" r:id="rId13"/>
    <p:sldId id="364" r:id="rId14"/>
    <p:sldId id="362" r:id="rId15"/>
    <p:sldId id="361" r:id="rId16"/>
    <p:sldId id="3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85031" autoAdjust="0"/>
  </p:normalViewPr>
  <p:slideViewPr>
    <p:cSldViewPr snapToGrid="0">
      <p:cViewPr varScale="1">
        <p:scale>
          <a:sx n="70" d="100"/>
          <a:sy n="70" d="100"/>
        </p:scale>
        <p:origin x="485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E33D2-AED7-48BA-A27A-023C3F166A34}" type="doc">
      <dgm:prSet loTypeId="urn:microsoft.com/office/officeart/2005/8/layout/hierarchy3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D94FC2-3800-4A99-B29A-9AB712B43A1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/>
            <a:t>Math 2  </a:t>
          </a:r>
        </a:p>
        <a:p>
          <a:pPr>
            <a:spcAft>
              <a:spcPts val="0"/>
            </a:spcAft>
          </a:pPr>
          <a:r>
            <a:rPr lang="en-US" sz="2400" b="1" dirty="0"/>
            <a:t>Math 3C Math 10A</a:t>
          </a:r>
        </a:p>
      </dgm:t>
    </dgm:pt>
    <dgm:pt modelId="{30AFF0F6-1F41-48C8-B186-D882E743B16F}" type="parTrans" cxnId="{6604BA7F-9F81-4875-89F0-E9B3FFD0479A}">
      <dgm:prSet/>
      <dgm:spPr/>
      <dgm:t>
        <a:bodyPr/>
        <a:lstStyle/>
        <a:p>
          <a:endParaRPr lang="en-US"/>
        </a:p>
      </dgm:t>
    </dgm:pt>
    <dgm:pt modelId="{F2B48928-8F57-48A6-AA2E-0F92F0A46F00}" type="sibTrans" cxnId="{6604BA7F-9F81-4875-89F0-E9B3FFD0479A}">
      <dgm:prSet/>
      <dgm:spPr/>
      <dgm:t>
        <a:bodyPr/>
        <a:lstStyle/>
        <a:p>
          <a:endParaRPr lang="en-US"/>
        </a:p>
      </dgm:t>
    </dgm:pt>
    <dgm:pt modelId="{5837E3BD-2ACF-4BD2-A182-A8A13C6EB6C2}">
      <dgm:prSet/>
      <dgm:spPr/>
      <dgm:t>
        <a:bodyPr/>
        <a:lstStyle/>
        <a:p>
          <a:r>
            <a:rPr lang="en-US" b="1" dirty="0"/>
            <a:t>7 items</a:t>
          </a:r>
        </a:p>
      </dgm:t>
    </dgm:pt>
    <dgm:pt modelId="{276D32D5-E2B2-4131-8CFB-FB16D208F2E6}" type="parTrans" cxnId="{4B0C73FE-BF4A-49BA-8F0C-72BB94DD1079}">
      <dgm:prSet/>
      <dgm:spPr/>
      <dgm:t>
        <a:bodyPr/>
        <a:lstStyle/>
        <a:p>
          <a:endParaRPr lang="en-US"/>
        </a:p>
      </dgm:t>
    </dgm:pt>
    <dgm:pt modelId="{38D6C559-EA06-4C39-AD61-CDEA5672AE6A}" type="sibTrans" cxnId="{4B0C73FE-BF4A-49BA-8F0C-72BB94DD1079}">
      <dgm:prSet/>
      <dgm:spPr/>
      <dgm:t>
        <a:bodyPr/>
        <a:lstStyle/>
        <a:p>
          <a:endParaRPr lang="en-US"/>
        </a:p>
      </dgm:t>
    </dgm:pt>
    <dgm:pt modelId="{7256B5D9-88CE-4F42-8CBA-A6BE3A8ED634}">
      <dgm:prSet custT="1"/>
      <dgm:spPr/>
      <dgm:t>
        <a:bodyPr/>
        <a:lstStyle/>
        <a:p>
          <a:r>
            <a:rPr lang="en-US" sz="2400" b="1" dirty="0"/>
            <a:t>Math 2 Math 3C</a:t>
          </a:r>
        </a:p>
      </dgm:t>
    </dgm:pt>
    <dgm:pt modelId="{4CD46469-0649-4234-B14A-556ADDEC1446}" type="parTrans" cxnId="{9B3FD4D7-C3C0-432D-BC52-274B2D97798A}">
      <dgm:prSet/>
      <dgm:spPr/>
      <dgm:t>
        <a:bodyPr/>
        <a:lstStyle/>
        <a:p>
          <a:endParaRPr lang="en-US"/>
        </a:p>
      </dgm:t>
    </dgm:pt>
    <dgm:pt modelId="{BB11FE3E-2EFB-4D8F-8E8B-F0ACCDB5114D}" type="sibTrans" cxnId="{9B3FD4D7-C3C0-432D-BC52-274B2D97798A}">
      <dgm:prSet/>
      <dgm:spPr/>
      <dgm:t>
        <a:bodyPr/>
        <a:lstStyle/>
        <a:p>
          <a:endParaRPr lang="en-US"/>
        </a:p>
      </dgm:t>
    </dgm:pt>
    <dgm:pt modelId="{A080BFA1-0585-4F36-A379-BB020A1057CE}">
      <dgm:prSet/>
      <dgm:spPr/>
      <dgm:t>
        <a:bodyPr/>
        <a:lstStyle/>
        <a:p>
          <a:r>
            <a:rPr lang="en-US" b="1"/>
            <a:t>19 items</a:t>
          </a:r>
        </a:p>
      </dgm:t>
    </dgm:pt>
    <dgm:pt modelId="{E59EFCCC-E646-475B-A1DB-365DB259CD73}" type="parTrans" cxnId="{FDCEE0F0-DC2C-4F5E-99F3-BE3643FBE33E}">
      <dgm:prSet/>
      <dgm:spPr/>
      <dgm:t>
        <a:bodyPr/>
        <a:lstStyle/>
        <a:p>
          <a:endParaRPr lang="en-US"/>
        </a:p>
      </dgm:t>
    </dgm:pt>
    <dgm:pt modelId="{FABBFDE5-26B5-45BB-A96A-9D5E6214A8D6}" type="sibTrans" cxnId="{FDCEE0F0-DC2C-4F5E-99F3-BE3643FBE33E}">
      <dgm:prSet/>
      <dgm:spPr/>
      <dgm:t>
        <a:bodyPr/>
        <a:lstStyle/>
        <a:p>
          <a:endParaRPr lang="en-US"/>
        </a:p>
      </dgm:t>
    </dgm:pt>
    <dgm:pt modelId="{5C4E4066-C76E-461B-AAE9-9B7D9F2D0DEA}">
      <dgm:prSet custT="1"/>
      <dgm:spPr/>
      <dgm:t>
        <a:bodyPr/>
        <a:lstStyle/>
        <a:p>
          <a:r>
            <a:rPr lang="en-US" sz="2400" b="1" dirty="0"/>
            <a:t>Math 3C Math 10A</a:t>
          </a:r>
        </a:p>
      </dgm:t>
    </dgm:pt>
    <dgm:pt modelId="{B127301C-6F69-4A47-AD6A-247A54F38CE9}" type="parTrans" cxnId="{0AEEE5A9-8E3F-4786-A47E-53A43708A47F}">
      <dgm:prSet/>
      <dgm:spPr/>
      <dgm:t>
        <a:bodyPr/>
        <a:lstStyle/>
        <a:p>
          <a:endParaRPr lang="en-US"/>
        </a:p>
      </dgm:t>
    </dgm:pt>
    <dgm:pt modelId="{C9C08950-18C8-47D8-8877-A30B1BCE297D}" type="sibTrans" cxnId="{0AEEE5A9-8E3F-4786-A47E-53A43708A47F}">
      <dgm:prSet/>
      <dgm:spPr/>
      <dgm:t>
        <a:bodyPr/>
        <a:lstStyle/>
        <a:p>
          <a:endParaRPr lang="en-US"/>
        </a:p>
      </dgm:t>
    </dgm:pt>
    <dgm:pt modelId="{EDF4A10E-F88D-4F4E-91A3-21DDDE045EA2}">
      <dgm:prSet/>
      <dgm:spPr/>
      <dgm:t>
        <a:bodyPr/>
        <a:lstStyle/>
        <a:p>
          <a:r>
            <a:rPr lang="en-US" b="1"/>
            <a:t>19 items</a:t>
          </a:r>
        </a:p>
      </dgm:t>
    </dgm:pt>
    <dgm:pt modelId="{05B925CF-4FF9-4BA5-A809-6B3C39E840AC}" type="parTrans" cxnId="{7E20541C-14C9-4C3B-B1EE-7439E371031E}">
      <dgm:prSet/>
      <dgm:spPr/>
      <dgm:t>
        <a:bodyPr/>
        <a:lstStyle/>
        <a:p>
          <a:endParaRPr lang="en-US"/>
        </a:p>
      </dgm:t>
    </dgm:pt>
    <dgm:pt modelId="{E2889B85-6A0F-417F-AAFC-F5013882F687}" type="sibTrans" cxnId="{7E20541C-14C9-4C3B-B1EE-7439E371031E}">
      <dgm:prSet/>
      <dgm:spPr/>
      <dgm:t>
        <a:bodyPr/>
        <a:lstStyle/>
        <a:p>
          <a:endParaRPr lang="en-US"/>
        </a:p>
      </dgm:t>
    </dgm:pt>
    <dgm:pt modelId="{C68C0D74-F84E-4F16-BCAA-DB5B0B7269D5}">
      <dgm:prSet custT="1"/>
      <dgm:spPr/>
      <dgm:t>
        <a:bodyPr/>
        <a:lstStyle/>
        <a:p>
          <a:r>
            <a:rPr lang="en-US" sz="2400" b="1" dirty="0"/>
            <a:t>Math 3C Math 10A Math 10B</a:t>
          </a:r>
        </a:p>
      </dgm:t>
    </dgm:pt>
    <dgm:pt modelId="{E1540BDA-39DD-44A1-ADF6-2D6078BBFA71}" type="parTrans" cxnId="{C196A381-13F9-448B-881D-7599198C9B10}">
      <dgm:prSet/>
      <dgm:spPr/>
      <dgm:t>
        <a:bodyPr/>
        <a:lstStyle/>
        <a:p>
          <a:endParaRPr lang="en-US"/>
        </a:p>
      </dgm:t>
    </dgm:pt>
    <dgm:pt modelId="{B79A51F4-EA2E-4787-8E5C-D72C5EE070C7}" type="sibTrans" cxnId="{C196A381-13F9-448B-881D-7599198C9B10}">
      <dgm:prSet/>
      <dgm:spPr/>
      <dgm:t>
        <a:bodyPr/>
        <a:lstStyle/>
        <a:p>
          <a:endParaRPr lang="en-US"/>
        </a:p>
      </dgm:t>
    </dgm:pt>
    <dgm:pt modelId="{E102240E-0AAE-44B5-9E13-CD076FDD874C}">
      <dgm:prSet/>
      <dgm:spPr/>
      <dgm:t>
        <a:bodyPr/>
        <a:lstStyle/>
        <a:p>
          <a:r>
            <a:rPr lang="en-US" b="1"/>
            <a:t>4 items</a:t>
          </a:r>
        </a:p>
      </dgm:t>
    </dgm:pt>
    <dgm:pt modelId="{B75ACFC2-B8EE-4E3E-952B-1E398C9CB62F}" type="parTrans" cxnId="{C3C4D22D-6F97-4D01-8D14-99F1A7E7D195}">
      <dgm:prSet/>
      <dgm:spPr/>
      <dgm:t>
        <a:bodyPr/>
        <a:lstStyle/>
        <a:p>
          <a:endParaRPr lang="en-US"/>
        </a:p>
      </dgm:t>
    </dgm:pt>
    <dgm:pt modelId="{4E0146A4-449F-4D82-B602-3878D695DE6D}" type="sibTrans" cxnId="{C3C4D22D-6F97-4D01-8D14-99F1A7E7D195}">
      <dgm:prSet/>
      <dgm:spPr/>
      <dgm:t>
        <a:bodyPr/>
        <a:lstStyle/>
        <a:p>
          <a:endParaRPr lang="en-US"/>
        </a:p>
      </dgm:t>
    </dgm:pt>
    <dgm:pt modelId="{85AF2961-3833-4EB1-9DC5-4C09A806ECB8}">
      <dgm:prSet custT="1"/>
      <dgm:spPr/>
      <dgm:t>
        <a:bodyPr/>
        <a:lstStyle/>
        <a:p>
          <a:r>
            <a:rPr lang="en-US" sz="2400" b="1" dirty="0"/>
            <a:t>Math 10A Math 10B</a:t>
          </a:r>
        </a:p>
      </dgm:t>
    </dgm:pt>
    <dgm:pt modelId="{8C4A32C4-3555-4AC5-A9E5-30A94E6257CF}" type="parTrans" cxnId="{A918B0DC-95B3-4703-A5D4-4EB429368CE9}">
      <dgm:prSet/>
      <dgm:spPr/>
      <dgm:t>
        <a:bodyPr/>
        <a:lstStyle/>
        <a:p>
          <a:endParaRPr lang="en-US"/>
        </a:p>
      </dgm:t>
    </dgm:pt>
    <dgm:pt modelId="{C1A658DF-9BF1-46A7-9786-0040B31CBD96}" type="sibTrans" cxnId="{A918B0DC-95B3-4703-A5D4-4EB429368CE9}">
      <dgm:prSet/>
      <dgm:spPr/>
      <dgm:t>
        <a:bodyPr/>
        <a:lstStyle/>
        <a:p>
          <a:endParaRPr lang="en-US"/>
        </a:p>
      </dgm:t>
    </dgm:pt>
    <dgm:pt modelId="{EB09D0A7-E569-4498-9D80-694134A82FE4}">
      <dgm:prSet/>
      <dgm:spPr/>
      <dgm:t>
        <a:bodyPr/>
        <a:lstStyle/>
        <a:p>
          <a:r>
            <a:rPr lang="en-US" b="1"/>
            <a:t>18 items</a:t>
          </a:r>
        </a:p>
      </dgm:t>
    </dgm:pt>
    <dgm:pt modelId="{05AD2547-0A0F-40DA-8865-7345D67938B8}" type="parTrans" cxnId="{67541B91-A7D1-4AE7-8588-9F4462020D99}">
      <dgm:prSet/>
      <dgm:spPr/>
      <dgm:t>
        <a:bodyPr/>
        <a:lstStyle/>
        <a:p>
          <a:endParaRPr lang="en-US"/>
        </a:p>
      </dgm:t>
    </dgm:pt>
    <dgm:pt modelId="{D078506E-6FB4-44F6-B467-90B787D6E7DD}" type="sibTrans" cxnId="{67541B91-A7D1-4AE7-8588-9F4462020D99}">
      <dgm:prSet/>
      <dgm:spPr/>
      <dgm:t>
        <a:bodyPr/>
        <a:lstStyle/>
        <a:p>
          <a:endParaRPr lang="en-US"/>
        </a:p>
      </dgm:t>
    </dgm:pt>
    <dgm:pt modelId="{DAE549DD-CC0E-4629-AF95-236626E007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/>
            <a:t>All 4 tests</a:t>
          </a:r>
        </a:p>
      </dgm:t>
    </dgm:pt>
    <dgm:pt modelId="{76BA33AD-673F-4F41-82EB-82388D0EA69A}" type="parTrans" cxnId="{2C6A3EFC-C06C-41D5-A7F6-FBC2780CE6F1}">
      <dgm:prSet/>
      <dgm:spPr/>
      <dgm:t>
        <a:bodyPr/>
        <a:lstStyle/>
        <a:p>
          <a:endParaRPr lang="en-US"/>
        </a:p>
      </dgm:t>
    </dgm:pt>
    <dgm:pt modelId="{EB8E4F68-0028-4153-8EF7-142776D3C437}" type="sibTrans" cxnId="{2C6A3EFC-C06C-41D5-A7F6-FBC2780CE6F1}">
      <dgm:prSet/>
      <dgm:spPr/>
      <dgm:t>
        <a:bodyPr/>
        <a:lstStyle/>
        <a:p>
          <a:endParaRPr lang="en-US"/>
        </a:p>
      </dgm:t>
    </dgm:pt>
    <dgm:pt modelId="{EB023B5D-C072-46D0-8C0F-1B31FAA6E1C0}">
      <dgm:prSet/>
      <dgm:spPr/>
      <dgm:t>
        <a:bodyPr/>
        <a:lstStyle/>
        <a:p>
          <a:pPr>
            <a:spcAft>
              <a:spcPts val="0"/>
            </a:spcAft>
          </a:pPr>
          <a:r>
            <a:rPr lang="en-US" b="1" dirty="0"/>
            <a:t>3 items</a:t>
          </a:r>
        </a:p>
      </dgm:t>
    </dgm:pt>
    <dgm:pt modelId="{C19C6F5F-9F85-4E9D-98E6-4D60CF581D3F}" type="parTrans" cxnId="{62FE19AF-6473-4D3E-98AA-66113672794A}">
      <dgm:prSet/>
      <dgm:spPr/>
      <dgm:t>
        <a:bodyPr/>
        <a:lstStyle/>
        <a:p>
          <a:endParaRPr lang="en-US"/>
        </a:p>
      </dgm:t>
    </dgm:pt>
    <dgm:pt modelId="{DBEDCFC1-27D4-4921-9951-08A6055EE6BD}" type="sibTrans" cxnId="{62FE19AF-6473-4D3E-98AA-66113672794A}">
      <dgm:prSet/>
      <dgm:spPr/>
      <dgm:t>
        <a:bodyPr/>
        <a:lstStyle/>
        <a:p>
          <a:endParaRPr lang="en-US"/>
        </a:p>
      </dgm:t>
    </dgm:pt>
    <dgm:pt modelId="{6F4F604D-A746-4A5D-8CD9-627EC87B7CE2}" type="pres">
      <dgm:prSet presAssocID="{4AAE33D2-AED7-48BA-A27A-023C3F166A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464BE0-E090-442E-8F90-337896EF3F2E}" type="pres">
      <dgm:prSet presAssocID="{DAE549DD-CC0E-4629-AF95-236626E0076C}" presName="root" presStyleCnt="0"/>
      <dgm:spPr/>
    </dgm:pt>
    <dgm:pt modelId="{AA077480-C3A0-4CF9-A163-1207F2C5EB45}" type="pres">
      <dgm:prSet presAssocID="{DAE549DD-CC0E-4629-AF95-236626E0076C}" presName="rootComposite" presStyleCnt="0"/>
      <dgm:spPr/>
    </dgm:pt>
    <dgm:pt modelId="{1F037536-2CA6-4423-8EE0-1BBB245B632C}" type="pres">
      <dgm:prSet presAssocID="{DAE549DD-CC0E-4629-AF95-236626E0076C}" presName="rootText" presStyleLbl="node1" presStyleIdx="0" presStyleCnt="6"/>
      <dgm:spPr/>
    </dgm:pt>
    <dgm:pt modelId="{01CC80F6-9D7D-445A-8CF5-9C7D34321B6C}" type="pres">
      <dgm:prSet presAssocID="{DAE549DD-CC0E-4629-AF95-236626E0076C}" presName="rootConnector" presStyleLbl="node1" presStyleIdx="0" presStyleCnt="6"/>
      <dgm:spPr/>
    </dgm:pt>
    <dgm:pt modelId="{12354B31-FE88-4A63-B3F9-BE5FE7C01F06}" type="pres">
      <dgm:prSet presAssocID="{DAE549DD-CC0E-4629-AF95-236626E0076C}" presName="childShape" presStyleCnt="0"/>
      <dgm:spPr/>
    </dgm:pt>
    <dgm:pt modelId="{2592D17F-3411-4FFE-B47F-8D55B2039636}" type="pres">
      <dgm:prSet presAssocID="{C19C6F5F-9F85-4E9D-98E6-4D60CF581D3F}" presName="Name13" presStyleLbl="parChTrans1D2" presStyleIdx="0" presStyleCnt="6"/>
      <dgm:spPr/>
    </dgm:pt>
    <dgm:pt modelId="{8A197351-DCD9-4714-8B9C-DCFF7D995DB2}" type="pres">
      <dgm:prSet presAssocID="{EB023B5D-C072-46D0-8C0F-1B31FAA6E1C0}" presName="childText" presStyleLbl="bgAcc1" presStyleIdx="0" presStyleCnt="6" custScaleX="71910">
        <dgm:presLayoutVars>
          <dgm:bulletEnabled val="1"/>
        </dgm:presLayoutVars>
      </dgm:prSet>
      <dgm:spPr/>
    </dgm:pt>
    <dgm:pt modelId="{271817D5-19D3-418A-8C59-E10093AD4008}" type="pres">
      <dgm:prSet presAssocID="{28D94FC2-3800-4A99-B29A-9AB712B43A15}" presName="root" presStyleCnt="0"/>
      <dgm:spPr/>
    </dgm:pt>
    <dgm:pt modelId="{5015042D-D47B-48B7-BD11-73833D80CB29}" type="pres">
      <dgm:prSet presAssocID="{28D94FC2-3800-4A99-B29A-9AB712B43A15}" presName="rootComposite" presStyleCnt="0"/>
      <dgm:spPr/>
    </dgm:pt>
    <dgm:pt modelId="{A34463AD-FE01-48EF-912A-61D4AD0A2A20}" type="pres">
      <dgm:prSet presAssocID="{28D94FC2-3800-4A99-B29A-9AB712B43A15}" presName="rootText" presStyleLbl="node1" presStyleIdx="1" presStyleCnt="6" custScaleX="115506" custScaleY="191195" custLinFactNeighborX="1631" custLinFactNeighborY="-622"/>
      <dgm:spPr/>
    </dgm:pt>
    <dgm:pt modelId="{DAC92279-9E01-42EF-A802-916D88E88AB8}" type="pres">
      <dgm:prSet presAssocID="{28D94FC2-3800-4A99-B29A-9AB712B43A15}" presName="rootConnector" presStyleLbl="node1" presStyleIdx="1" presStyleCnt="6"/>
      <dgm:spPr/>
    </dgm:pt>
    <dgm:pt modelId="{8BAE5177-87F8-4A42-8C11-FBD01ACB3649}" type="pres">
      <dgm:prSet presAssocID="{28D94FC2-3800-4A99-B29A-9AB712B43A15}" presName="childShape" presStyleCnt="0"/>
      <dgm:spPr/>
    </dgm:pt>
    <dgm:pt modelId="{274F7B2E-1238-4303-8EA8-3D395A94BDBA}" type="pres">
      <dgm:prSet presAssocID="{276D32D5-E2B2-4131-8CFB-FB16D208F2E6}" presName="Name13" presStyleLbl="parChTrans1D2" presStyleIdx="1" presStyleCnt="6"/>
      <dgm:spPr/>
    </dgm:pt>
    <dgm:pt modelId="{0FB7CD2D-8F99-4A49-A95B-839DB6F33DED}" type="pres">
      <dgm:prSet presAssocID="{5837E3BD-2ACF-4BD2-A182-A8A13C6EB6C2}" presName="childText" presStyleLbl="bgAcc1" presStyleIdx="1" presStyleCnt="6" custScaleX="75446">
        <dgm:presLayoutVars>
          <dgm:bulletEnabled val="1"/>
        </dgm:presLayoutVars>
      </dgm:prSet>
      <dgm:spPr/>
    </dgm:pt>
    <dgm:pt modelId="{92F17B08-2E8B-45AB-976E-0D524E9D0C0C}" type="pres">
      <dgm:prSet presAssocID="{7256B5D9-88CE-4F42-8CBA-A6BE3A8ED634}" presName="root" presStyleCnt="0"/>
      <dgm:spPr/>
    </dgm:pt>
    <dgm:pt modelId="{B96E6110-B0E9-434A-B135-1FEE3729475A}" type="pres">
      <dgm:prSet presAssocID="{7256B5D9-88CE-4F42-8CBA-A6BE3A8ED634}" presName="rootComposite" presStyleCnt="0"/>
      <dgm:spPr/>
    </dgm:pt>
    <dgm:pt modelId="{B61EF682-E492-4DEF-A3A9-B61D139441ED}" type="pres">
      <dgm:prSet presAssocID="{7256B5D9-88CE-4F42-8CBA-A6BE3A8ED634}" presName="rootText" presStyleLbl="node1" presStyleIdx="2" presStyleCnt="6" custScaleX="111001" custScaleY="158083"/>
      <dgm:spPr/>
    </dgm:pt>
    <dgm:pt modelId="{F123F9CF-3E3E-46DE-8C2C-67BE008A4012}" type="pres">
      <dgm:prSet presAssocID="{7256B5D9-88CE-4F42-8CBA-A6BE3A8ED634}" presName="rootConnector" presStyleLbl="node1" presStyleIdx="2" presStyleCnt="6"/>
      <dgm:spPr/>
    </dgm:pt>
    <dgm:pt modelId="{906DA15B-5C0C-45E3-A1FD-34BA9DE1EF10}" type="pres">
      <dgm:prSet presAssocID="{7256B5D9-88CE-4F42-8CBA-A6BE3A8ED634}" presName="childShape" presStyleCnt="0"/>
      <dgm:spPr/>
    </dgm:pt>
    <dgm:pt modelId="{DCC6B16E-7AF7-489D-B9FF-45D9BE8986E3}" type="pres">
      <dgm:prSet presAssocID="{E59EFCCC-E646-475B-A1DB-365DB259CD73}" presName="Name13" presStyleLbl="parChTrans1D2" presStyleIdx="2" presStyleCnt="6"/>
      <dgm:spPr/>
    </dgm:pt>
    <dgm:pt modelId="{9E2F40EF-129B-4E36-8764-C5D6FCD608E8}" type="pres">
      <dgm:prSet presAssocID="{A080BFA1-0585-4F36-A379-BB020A1057CE}" presName="childText" presStyleLbl="bgAcc1" presStyleIdx="2" presStyleCnt="6">
        <dgm:presLayoutVars>
          <dgm:bulletEnabled val="1"/>
        </dgm:presLayoutVars>
      </dgm:prSet>
      <dgm:spPr/>
    </dgm:pt>
    <dgm:pt modelId="{E43B8869-6DF6-447A-A9A6-297CC5CD7AE7}" type="pres">
      <dgm:prSet presAssocID="{5C4E4066-C76E-461B-AAE9-9B7D9F2D0DEA}" presName="root" presStyleCnt="0"/>
      <dgm:spPr/>
    </dgm:pt>
    <dgm:pt modelId="{B37E6A66-F426-4910-88E9-4FB35364E41C}" type="pres">
      <dgm:prSet presAssocID="{5C4E4066-C76E-461B-AAE9-9B7D9F2D0DEA}" presName="rootComposite" presStyleCnt="0"/>
      <dgm:spPr/>
    </dgm:pt>
    <dgm:pt modelId="{EDFDE9A7-3B53-44E7-A9EC-7CF5C4A8C24A}" type="pres">
      <dgm:prSet presAssocID="{5C4E4066-C76E-461B-AAE9-9B7D9F2D0DEA}" presName="rootText" presStyleLbl="node1" presStyleIdx="3" presStyleCnt="6" custScaleX="112891" custScaleY="142496"/>
      <dgm:spPr/>
    </dgm:pt>
    <dgm:pt modelId="{4DD980FD-99FB-4EDB-976E-2A096EB62D52}" type="pres">
      <dgm:prSet presAssocID="{5C4E4066-C76E-461B-AAE9-9B7D9F2D0DEA}" presName="rootConnector" presStyleLbl="node1" presStyleIdx="3" presStyleCnt="6"/>
      <dgm:spPr/>
    </dgm:pt>
    <dgm:pt modelId="{392D12AB-570E-450E-B32E-62BE505C3C90}" type="pres">
      <dgm:prSet presAssocID="{5C4E4066-C76E-461B-AAE9-9B7D9F2D0DEA}" presName="childShape" presStyleCnt="0"/>
      <dgm:spPr/>
    </dgm:pt>
    <dgm:pt modelId="{8CF9BAD5-FF1E-4FA5-97B5-9E2BE9100959}" type="pres">
      <dgm:prSet presAssocID="{05B925CF-4FF9-4BA5-A809-6B3C39E840AC}" presName="Name13" presStyleLbl="parChTrans1D2" presStyleIdx="3" presStyleCnt="6"/>
      <dgm:spPr/>
    </dgm:pt>
    <dgm:pt modelId="{B35F713C-163E-40B4-A18D-96476DDD463D}" type="pres">
      <dgm:prSet presAssocID="{EDF4A10E-F88D-4F4E-91A3-21DDDE045EA2}" presName="childText" presStyleLbl="bgAcc1" presStyleIdx="3" presStyleCnt="6">
        <dgm:presLayoutVars>
          <dgm:bulletEnabled val="1"/>
        </dgm:presLayoutVars>
      </dgm:prSet>
      <dgm:spPr/>
    </dgm:pt>
    <dgm:pt modelId="{2AF723EE-930D-4AFA-9055-AF2E0BE7FBBA}" type="pres">
      <dgm:prSet presAssocID="{C68C0D74-F84E-4F16-BCAA-DB5B0B7269D5}" presName="root" presStyleCnt="0"/>
      <dgm:spPr/>
    </dgm:pt>
    <dgm:pt modelId="{9AAE9405-2E17-4AC8-9B19-CBCB373833A5}" type="pres">
      <dgm:prSet presAssocID="{C68C0D74-F84E-4F16-BCAA-DB5B0B7269D5}" presName="rootComposite" presStyleCnt="0"/>
      <dgm:spPr/>
    </dgm:pt>
    <dgm:pt modelId="{84ECBA34-BDA1-4465-BF1A-02207B99E987}" type="pres">
      <dgm:prSet presAssocID="{C68C0D74-F84E-4F16-BCAA-DB5B0B7269D5}" presName="rootText" presStyleLbl="node1" presStyleIdx="4" presStyleCnt="6" custScaleX="120672" custScaleY="157661"/>
      <dgm:spPr/>
    </dgm:pt>
    <dgm:pt modelId="{1976F2A2-ABDD-4C29-992B-EBAF8A1F9260}" type="pres">
      <dgm:prSet presAssocID="{C68C0D74-F84E-4F16-BCAA-DB5B0B7269D5}" presName="rootConnector" presStyleLbl="node1" presStyleIdx="4" presStyleCnt="6"/>
      <dgm:spPr/>
    </dgm:pt>
    <dgm:pt modelId="{46FB558C-B673-4348-B5E2-8A0E6DC4AAE8}" type="pres">
      <dgm:prSet presAssocID="{C68C0D74-F84E-4F16-BCAA-DB5B0B7269D5}" presName="childShape" presStyleCnt="0"/>
      <dgm:spPr/>
    </dgm:pt>
    <dgm:pt modelId="{FE485BFE-9730-4082-97A3-6190AD04ADB4}" type="pres">
      <dgm:prSet presAssocID="{B75ACFC2-B8EE-4E3E-952B-1E398C9CB62F}" presName="Name13" presStyleLbl="parChTrans1D2" presStyleIdx="4" presStyleCnt="6"/>
      <dgm:spPr/>
    </dgm:pt>
    <dgm:pt modelId="{04D12E4B-7618-48AA-A72A-C4C0FEDAB0AA}" type="pres">
      <dgm:prSet presAssocID="{E102240E-0AAE-44B5-9E13-CD076FDD874C}" presName="childText" presStyleLbl="bgAcc1" presStyleIdx="4" presStyleCnt="6" custScaleX="75636">
        <dgm:presLayoutVars>
          <dgm:bulletEnabled val="1"/>
        </dgm:presLayoutVars>
      </dgm:prSet>
      <dgm:spPr/>
    </dgm:pt>
    <dgm:pt modelId="{726AC8EA-C06D-412F-8B9D-7E84241CC26C}" type="pres">
      <dgm:prSet presAssocID="{85AF2961-3833-4EB1-9DC5-4C09A806ECB8}" presName="root" presStyleCnt="0"/>
      <dgm:spPr/>
    </dgm:pt>
    <dgm:pt modelId="{8E6BA23A-0D81-48F0-B900-C1080534211E}" type="pres">
      <dgm:prSet presAssocID="{85AF2961-3833-4EB1-9DC5-4C09A806ECB8}" presName="rootComposite" presStyleCnt="0"/>
      <dgm:spPr/>
    </dgm:pt>
    <dgm:pt modelId="{8F99118E-F242-4CCE-B326-77450CECF467}" type="pres">
      <dgm:prSet presAssocID="{85AF2961-3833-4EB1-9DC5-4C09A806ECB8}" presName="rootText" presStyleLbl="node1" presStyleIdx="5" presStyleCnt="6" custScaleX="111086" custScaleY="129468"/>
      <dgm:spPr/>
    </dgm:pt>
    <dgm:pt modelId="{D71BC916-5D80-4962-9EDE-A82BBE4C4365}" type="pres">
      <dgm:prSet presAssocID="{85AF2961-3833-4EB1-9DC5-4C09A806ECB8}" presName="rootConnector" presStyleLbl="node1" presStyleIdx="5" presStyleCnt="6"/>
      <dgm:spPr/>
    </dgm:pt>
    <dgm:pt modelId="{58070336-CAAA-47D8-B8E2-86709AEE37D2}" type="pres">
      <dgm:prSet presAssocID="{85AF2961-3833-4EB1-9DC5-4C09A806ECB8}" presName="childShape" presStyleCnt="0"/>
      <dgm:spPr/>
    </dgm:pt>
    <dgm:pt modelId="{F4A76039-4298-46AA-B007-2EF380C260E6}" type="pres">
      <dgm:prSet presAssocID="{05AD2547-0A0F-40DA-8865-7345D67938B8}" presName="Name13" presStyleLbl="parChTrans1D2" presStyleIdx="5" presStyleCnt="6"/>
      <dgm:spPr/>
    </dgm:pt>
    <dgm:pt modelId="{8B1EF738-07E9-486B-83CD-63018D628C83}" type="pres">
      <dgm:prSet presAssocID="{EB09D0A7-E569-4498-9D80-694134A82FE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F39C1D06-14DC-455A-84E1-D0091334F710}" type="presOf" srcId="{C68C0D74-F84E-4F16-BCAA-DB5B0B7269D5}" destId="{1976F2A2-ABDD-4C29-992B-EBAF8A1F9260}" srcOrd="1" destOrd="0" presId="urn:microsoft.com/office/officeart/2005/8/layout/hierarchy3"/>
    <dgm:cxn modelId="{F32EE60E-96A8-4C4B-AB23-39DF7B6F05F2}" type="presOf" srcId="{85AF2961-3833-4EB1-9DC5-4C09A806ECB8}" destId="{D71BC916-5D80-4962-9EDE-A82BBE4C4365}" srcOrd="1" destOrd="0" presId="urn:microsoft.com/office/officeart/2005/8/layout/hierarchy3"/>
    <dgm:cxn modelId="{7E20541C-14C9-4C3B-B1EE-7439E371031E}" srcId="{5C4E4066-C76E-461B-AAE9-9B7D9F2D0DEA}" destId="{EDF4A10E-F88D-4F4E-91A3-21DDDE045EA2}" srcOrd="0" destOrd="0" parTransId="{05B925CF-4FF9-4BA5-A809-6B3C39E840AC}" sibTransId="{E2889B85-6A0F-417F-AAFC-F5013882F687}"/>
    <dgm:cxn modelId="{DF2C5626-FE57-4869-8210-9454D476741A}" type="presOf" srcId="{E102240E-0AAE-44B5-9E13-CD076FDD874C}" destId="{04D12E4B-7618-48AA-A72A-C4C0FEDAB0AA}" srcOrd="0" destOrd="0" presId="urn:microsoft.com/office/officeart/2005/8/layout/hierarchy3"/>
    <dgm:cxn modelId="{68AA7C2C-AB99-4E1D-AD33-54CBCEDADCC2}" type="presOf" srcId="{E59EFCCC-E646-475B-A1DB-365DB259CD73}" destId="{DCC6B16E-7AF7-489D-B9FF-45D9BE8986E3}" srcOrd="0" destOrd="0" presId="urn:microsoft.com/office/officeart/2005/8/layout/hierarchy3"/>
    <dgm:cxn modelId="{C3C4D22D-6F97-4D01-8D14-99F1A7E7D195}" srcId="{C68C0D74-F84E-4F16-BCAA-DB5B0B7269D5}" destId="{E102240E-0AAE-44B5-9E13-CD076FDD874C}" srcOrd="0" destOrd="0" parTransId="{B75ACFC2-B8EE-4E3E-952B-1E398C9CB62F}" sibTransId="{4E0146A4-449F-4D82-B602-3878D695DE6D}"/>
    <dgm:cxn modelId="{3B095A32-ADBD-4D1F-AB42-6247CA36561A}" type="presOf" srcId="{A080BFA1-0585-4F36-A379-BB020A1057CE}" destId="{9E2F40EF-129B-4E36-8764-C5D6FCD608E8}" srcOrd="0" destOrd="0" presId="urn:microsoft.com/office/officeart/2005/8/layout/hierarchy3"/>
    <dgm:cxn modelId="{23AC8F34-00FB-42A9-A788-C005702F94B1}" type="presOf" srcId="{28D94FC2-3800-4A99-B29A-9AB712B43A15}" destId="{A34463AD-FE01-48EF-912A-61D4AD0A2A20}" srcOrd="0" destOrd="0" presId="urn:microsoft.com/office/officeart/2005/8/layout/hierarchy3"/>
    <dgm:cxn modelId="{4B4DC55C-2441-4D48-B3A5-4B53E3CDE63D}" type="presOf" srcId="{B75ACFC2-B8EE-4E3E-952B-1E398C9CB62F}" destId="{FE485BFE-9730-4082-97A3-6190AD04ADB4}" srcOrd="0" destOrd="0" presId="urn:microsoft.com/office/officeart/2005/8/layout/hierarchy3"/>
    <dgm:cxn modelId="{362EA064-6BC1-473C-85D7-37C7058C9CC0}" type="presOf" srcId="{7256B5D9-88CE-4F42-8CBA-A6BE3A8ED634}" destId="{F123F9CF-3E3E-46DE-8C2C-67BE008A4012}" srcOrd="1" destOrd="0" presId="urn:microsoft.com/office/officeart/2005/8/layout/hierarchy3"/>
    <dgm:cxn modelId="{C725A846-9601-4504-8B4F-CB544EF2345F}" type="presOf" srcId="{DAE549DD-CC0E-4629-AF95-236626E0076C}" destId="{01CC80F6-9D7D-445A-8CF5-9C7D34321B6C}" srcOrd="1" destOrd="0" presId="urn:microsoft.com/office/officeart/2005/8/layout/hierarchy3"/>
    <dgm:cxn modelId="{949AE467-4E51-4FC4-BFB4-8EAD3030018D}" type="presOf" srcId="{276D32D5-E2B2-4131-8CFB-FB16D208F2E6}" destId="{274F7B2E-1238-4303-8EA8-3D395A94BDBA}" srcOrd="0" destOrd="0" presId="urn:microsoft.com/office/officeart/2005/8/layout/hierarchy3"/>
    <dgm:cxn modelId="{45DF9E4A-9FF0-47EE-AD0C-C59DDA9ED208}" type="presOf" srcId="{05AD2547-0A0F-40DA-8865-7345D67938B8}" destId="{F4A76039-4298-46AA-B007-2EF380C260E6}" srcOrd="0" destOrd="0" presId="urn:microsoft.com/office/officeart/2005/8/layout/hierarchy3"/>
    <dgm:cxn modelId="{98955952-F418-4F7E-9DD3-F5C1B1287F98}" type="presOf" srcId="{5C4E4066-C76E-461B-AAE9-9B7D9F2D0DEA}" destId="{4DD980FD-99FB-4EDB-976E-2A096EB62D52}" srcOrd="1" destOrd="0" presId="urn:microsoft.com/office/officeart/2005/8/layout/hierarchy3"/>
    <dgm:cxn modelId="{20FF7078-5335-48D6-A049-D6348BCF84D4}" type="presOf" srcId="{C19C6F5F-9F85-4E9D-98E6-4D60CF581D3F}" destId="{2592D17F-3411-4FFE-B47F-8D55B2039636}" srcOrd="0" destOrd="0" presId="urn:microsoft.com/office/officeart/2005/8/layout/hierarchy3"/>
    <dgm:cxn modelId="{C0D55059-AAD5-4837-B73C-92B1F7982D75}" type="presOf" srcId="{DAE549DD-CC0E-4629-AF95-236626E0076C}" destId="{1F037536-2CA6-4423-8EE0-1BBB245B632C}" srcOrd="0" destOrd="0" presId="urn:microsoft.com/office/officeart/2005/8/layout/hierarchy3"/>
    <dgm:cxn modelId="{C557A87E-3121-4794-A5DB-07AFC933136C}" type="presOf" srcId="{C68C0D74-F84E-4F16-BCAA-DB5B0B7269D5}" destId="{84ECBA34-BDA1-4465-BF1A-02207B99E987}" srcOrd="0" destOrd="0" presId="urn:microsoft.com/office/officeart/2005/8/layout/hierarchy3"/>
    <dgm:cxn modelId="{6604BA7F-9F81-4875-89F0-E9B3FFD0479A}" srcId="{4AAE33D2-AED7-48BA-A27A-023C3F166A34}" destId="{28D94FC2-3800-4A99-B29A-9AB712B43A15}" srcOrd="1" destOrd="0" parTransId="{30AFF0F6-1F41-48C8-B186-D882E743B16F}" sibTransId="{F2B48928-8F57-48A6-AA2E-0F92F0A46F00}"/>
    <dgm:cxn modelId="{C196A381-13F9-448B-881D-7599198C9B10}" srcId="{4AAE33D2-AED7-48BA-A27A-023C3F166A34}" destId="{C68C0D74-F84E-4F16-BCAA-DB5B0B7269D5}" srcOrd="4" destOrd="0" parTransId="{E1540BDA-39DD-44A1-ADF6-2D6078BBFA71}" sibTransId="{B79A51F4-EA2E-4787-8E5C-D72C5EE070C7}"/>
    <dgm:cxn modelId="{67541B91-A7D1-4AE7-8588-9F4462020D99}" srcId="{85AF2961-3833-4EB1-9DC5-4C09A806ECB8}" destId="{EB09D0A7-E569-4498-9D80-694134A82FE4}" srcOrd="0" destOrd="0" parTransId="{05AD2547-0A0F-40DA-8865-7345D67938B8}" sibTransId="{D078506E-6FB4-44F6-B467-90B787D6E7DD}"/>
    <dgm:cxn modelId="{05DD3E9E-77BE-4A19-BB07-35503A7328DF}" type="presOf" srcId="{05B925CF-4FF9-4BA5-A809-6B3C39E840AC}" destId="{8CF9BAD5-FF1E-4FA5-97B5-9E2BE9100959}" srcOrd="0" destOrd="0" presId="urn:microsoft.com/office/officeart/2005/8/layout/hierarchy3"/>
    <dgm:cxn modelId="{303E74A5-FD8D-4C20-89BF-9F788EFABCA8}" type="presOf" srcId="{EB023B5D-C072-46D0-8C0F-1B31FAA6E1C0}" destId="{8A197351-DCD9-4714-8B9C-DCFF7D995DB2}" srcOrd="0" destOrd="0" presId="urn:microsoft.com/office/officeart/2005/8/layout/hierarchy3"/>
    <dgm:cxn modelId="{0AEEE5A9-8E3F-4786-A47E-53A43708A47F}" srcId="{4AAE33D2-AED7-48BA-A27A-023C3F166A34}" destId="{5C4E4066-C76E-461B-AAE9-9B7D9F2D0DEA}" srcOrd="3" destOrd="0" parTransId="{B127301C-6F69-4A47-AD6A-247A54F38CE9}" sibTransId="{C9C08950-18C8-47D8-8877-A30B1BCE297D}"/>
    <dgm:cxn modelId="{3C95FCA9-2523-4261-89F8-D29C24034E31}" type="presOf" srcId="{4AAE33D2-AED7-48BA-A27A-023C3F166A34}" destId="{6F4F604D-A746-4A5D-8CD9-627EC87B7CE2}" srcOrd="0" destOrd="0" presId="urn:microsoft.com/office/officeart/2005/8/layout/hierarchy3"/>
    <dgm:cxn modelId="{62FE19AF-6473-4D3E-98AA-66113672794A}" srcId="{DAE549DD-CC0E-4629-AF95-236626E0076C}" destId="{EB023B5D-C072-46D0-8C0F-1B31FAA6E1C0}" srcOrd="0" destOrd="0" parTransId="{C19C6F5F-9F85-4E9D-98E6-4D60CF581D3F}" sibTransId="{DBEDCFC1-27D4-4921-9951-08A6055EE6BD}"/>
    <dgm:cxn modelId="{379FC3AF-0849-4093-98D2-3665EEE7BB5C}" type="presOf" srcId="{85AF2961-3833-4EB1-9DC5-4C09A806ECB8}" destId="{8F99118E-F242-4CCE-B326-77450CECF467}" srcOrd="0" destOrd="0" presId="urn:microsoft.com/office/officeart/2005/8/layout/hierarchy3"/>
    <dgm:cxn modelId="{6797C7B3-22AD-427B-B278-F3A4EB607BA4}" type="presOf" srcId="{5837E3BD-2ACF-4BD2-A182-A8A13C6EB6C2}" destId="{0FB7CD2D-8F99-4A49-A95B-839DB6F33DED}" srcOrd="0" destOrd="0" presId="urn:microsoft.com/office/officeart/2005/8/layout/hierarchy3"/>
    <dgm:cxn modelId="{B2D60EB9-2673-42AB-BFFF-6858CBB5270D}" type="presOf" srcId="{EB09D0A7-E569-4498-9D80-694134A82FE4}" destId="{8B1EF738-07E9-486B-83CD-63018D628C83}" srcOrd="0" destOrd="0" presId="urn:microsoft.com/office/officeart/2005/8/layout/hierarchy3"/>
    <dgm:cxn modelId="{FB7DF3C2-B378-4E28-8A6F-BFBC994420F8}" type="presOf" srcId="{EDF4A10E-F88D-4F4E-91A3-21DDDE045EA2}" destId="{B35F713C-163E-40B4-A18D-96476DDD463D}" srcOrd="0" destOrd="0" presId="urn:microsoft.com/office/officeart/2005/8/layout/hierarchy3"/>
    <dgm:cxn modelId="{EEC011D5-3041-456D-B2AA-3F265717B1D0}" type="presOf" srcId="{5C4E4066-C76E-461B-AAE9-9B7D9F2D0DEA}" destId="{EDFDE9A7-3B53-44E7-A9EC-7CF5C4A8C24A}" srcOrd="0" destOrd="0" presId="urn:microsoft.com/office/officeart/2005/8/layout/hierarchy3"/>
    <dgm:cxn modelId="{9B3FD4D7-C3C0-432D-BC52-274B2D97798A}" srcId="{4AAE33D2-AED7-48BA-A27A-023C3F166A34}" destId="{7256B5D9-88CE-4F42-8CBA-A6BE3A8ED634}" srcOrd="2" destOrd="0" parTransId="{4CD46469-0649-4234-B14A-556ADDEC1446}" sibTransId="{BB11FE3E-2EFB-4D8F-8E8B-F0ACCDB5114D}"/>
    <dgm:cxn modelId="{A918B0DC-95B3-4703-A5D4-4EB429368CE9}" srcId="{4AAE33D2-AED7-48BA-A27A-023C3F166A34}" destId="{85AF2961-3833-4EB1-9DC5-4C09A806ECB8}" srcOrd="5" destOrd="0" parTransId="{8C4A32C4-3555-4AC5-A9E5-30A94E6257CF}" sibTransId="{C1A658DF-9BF1-46A7-9786-0040B31CBD96}"/>
    <dgm:cxn modelId="{A15E04DD-5113-45CF-B7AA-1DEC441191BA}" type="presOf" srcId="{7256B5D9-88CE-4F42-8CBA-A6BE3A8ED634}" destId="{B61EF682-E492-4DEF-A3A9-B61D139441ED}" srcOrd="0" destOrd="0" presId="urn:microsoft.com/office/officeart/2005/8/layout/hierarchy3"/>
    <dgm:cxn modelId="{DB0483ED-2975-4F1C-8411-66C01B1FD2B8}" type="presOf" srcId="{28D94FC2-3800-4A99-B29A-9AB712B43A15}" destId="{DAC92279-9E01-42EF-A802-916D88E88AB8}" srcOrd="1" destOrd="0" presId="urn:microsoft.com/office/officeart/2005/8/layout/hierarchy3"/>
    <dgm:cxn modelId="{FDCEE0F0-DC2C-4F5E-99F3-BE3643FBE33E}" srcId="{7256B5D9-88CE-4F42-8CBA-A6BE3A8ED634}" destId="{A080BFA1-0585-4F36-A379-BB020A1057CE}" srcOrd="0" destOrd="0" parTransId="{E59EFCCC-E646-475B-A1DB-365DB259CD73}" sibTransId="{FABBFDE5-26B5-45BB-A96A-9D5E6214A8D6}"/>
    <dgm:cxn modelId="{2C6A3EFC-C06C-41D5-A7F6-FBC2780CE6F1}" srcId="{4AAE33D2-AED7-48BA-A27A-023C3F166A34}" destId="{DAE549DD-CC0E-4629-AF95-236626E0076C}" srcOrd="0" destOrd="0" parTransId="{76BA33AD-673F-4F41-82EB-82388D0EA69A}" sibTransId="{EB8E4F68-0028-4153-8EF7-142776D3C437}"/>
    <dgm:cxn modelId="{4B0C73FE-BF4A-49BA-8F0C-72BB94DD1079}" srcId="{28D94FC2-3800-4A99-B29A-9AB712B43A15}" destId="{5837E3BD-2ACF-4BD2-A182-A8A13C6EB6C2}" srcOrd="0" destOrd="0" parTransId="{276D32D5-E2B2-4131-8CFB-FB16D208F2E6}" sibTransId="{38D6C559-EA06-4C39-AD61-CDEA5672AE6A}"/>
    <dgm:cxn modelId="{89932A17-8D76-493B-A766-F817E13303DD}" type="presParOf" srcId="{6F4F604D-A746-4A5D-8CD9-627EC87B7CE2}" destId="{18464BE0-E090-442E-8F90-337896EF3F2E}" srcOrd="0" destOrd="0" presId="urn:microsoft.com/office/officeart/2005/8/layout/hierarchy3"/>
    <dgm:cxn modelId="{E4D836A6-5E99-4F63-B76B-5D396C5318F9}" type="presParOf" srcId="{18464BE0-E090-442E-8F90-337896EF3F2E}" destId="{AA077480-C3A0-4CF9-A163-1207F2C5EB45}" srcOrd="0" destOrd="0" presId="urn:microsoft.com/office/officeart/2005/8/layout/hierarchy3"/>
    <dgm:cxn modelId="{6A70BB07-4CC3-4B31-8836-A6633B1EC6AA}" type="presParOf" srcId="{AA077480-C3A0-4CF9-A163-1207F2C5EB45}" destId="{1F037536-2CA6-4423-8EE0-1BBB245B632C}" srcOrd="0" destOrd="0" presId="urn:microsoft.com/office/officeart/2005/8/layout/hierarchy3"/>
    <dgm:cxn modelId="{8BBA509A-EEDF-403E-8AAA-F114F4637D32}" type="presParOf" srcId="{AA077480-C3A0-4CF9-A163-1207F2C5EB45}" destId="{01CC80F6-9D7D-445A-8CF5-9C7D34321B6C}" srcOrd="1" destOrd="0" presId="urn:microsoft.com/office/officeart/2005/8/layout/hierarchy3"/>
    <dgm:cxn modelId="{32C21779-6B87-4934-BEE5-0E86B5EBE0CE}" type="presParOf" srcId="{18464BE0-E090-442E-8F90-337896EF3F2E}" destId="{12354B31-FE88-4A63-B3F9-BE5FE7C01F06}" srcOrd="1" destOrd="0" presId="urn:microsoft.com/office/officeart/2005/8/layout/hierarchy3"/>
    <dgm:cxn modelId="{4745003B-3BAA-44D2-99B7-3392BF1EBD92}" type="presParOf" srcId="{12354B31-FE88-4A63-B3F9-BE5FE7C01F06}" destId="{2592D17F-3411-4FFE-B47F-8D55B2039636}" srcOrd="0" destOrd="0" presId="urn:microsoft.com/office/officeart/2005/8/layout/hierarchy3"/>
    <dgm:cxn modelId="{F3D27DA6-BF0D-40BC-BCF7-5D87AFDD51EF}" type="presParOf" srcId="{12354B31-FE88-4A63-B3F9-BE5FE7C01F06}" destId="{8A197351-DCD9-4714-8B9C-DCFF7D995DB2}" srcOrd="1" destOrd="0" presId="urn:microsoft.com/office/officeart/2005/8/layout/hierarchy3"/>
    <dgm:cxn modelId="{460B9C6D-D3AE-4379-A165-7BDDB425AA7C}" type="presParOf" srcId="{6F4F604D-A746-4A5D-8CD9-627EC87B7CE2}" destId="{271817D5-19D3-418A-8C59-E10093AD4008}" srcOrd="1" destOrd="0" presId="urn:microsoft.com/office/officeart/2005/8/layout/hierarchy3"/>
    <dgm:cxn modelId="{638D5439-CE39-440A-9AA9-D96D32652D3C}" type="presParOf" srcId="{271817D5-19D3-418A-8C59-E10093AD4008}" destId="{5015042D-D47B-48B7-BD11-73833D80CB29}" srcOrd="0" destOrd="0" presId="urn:microsoft.com/office/officeart/2005/8/layout/hierarchy3"/>
    <dgm:cxn modelId="{C670A6A8-0F7F-457C-8F71-C3D2117E6856}" type="presParOf" srcId="{5015042D-D47B-48B7-BD11-73833D80CB29}" destId="{A34463AD-FE01-48EF-912A-61D4AD0A2A20}" srcOrd="0" destOrd="0" presId="urn:microsoft.com/office/officeart/2005/8/layout/hierarchy3"/>
    <dgm:cxn modelId="{7D322828-9482-4434-B1BD-16C42C5C30DC}" type="presParOf" srcId="{5015042D-D47B-48B7-BD11-73833D80CB29}" destId="{DAC92279-9E01-42EF-A802-916D88E88AB8}" srcOrd="1" destOrd="0" presId="urn:microsoft.com/office/officeart/2005/8/layout/hierarchy3"/>
    <dgm:cxn modelId="{4AC48743-64ED-4349-B544-64D1D2DCF047}" type="presParOf" srcId="{271817D5-19D3-418A-8C59-E10093AD4008}" destId="{8BAE5177-87F8-4A42-8C11-FBD01ACB3649}" srcOrd="1" destOrd="0" presId="urn:microsoft.com/office/officeart/2005/8/layout/hierarchy3"/>
    <dgm:cxn modelId="{A477467C-3A01-48F9-A1FC-22759E68E161}" type="presParOf" srcId="{8BAE5177-87F8-4A42-8C11-FBD01ACB3649}" destId="{274F7B2E-1238-4303-8EA8-3D395A94BDBA}" srcOrd="0" destOrd="0" presId="urn:microsoft.com/office/officeart/2005/8/layout/hierarchy3"/>
    <dgm:cxn modelId="{2B4E8011-193C-44AD-90F8-FFB4A2763DC0}" type="presParOf" srcId="{8BAE5177-87F8-4A42-8C11-FBD01ACB3649}" destId="{0FB7CD2D-8F99-4A49-A95B-839DB6F33DED}" srcOrd="1" destOrd="0" presId="urn:microsoft.com/office/officeart/2005/8/layout/hierarchy3"/>
    <dgm:cxn modelId="{2C0E2D81-22AF-4433-BDBC-0C0AF668A843}" type="presParOf" srcId="{6F4F604D-A746-4A5D-8CD9-627EC87B7CE2}" destId="{92F17B08-2E8B-45AB-976E-0D524E9D0C0C}" srcOrd="2" destOrd="0" presId="urn:microsoft.com/office/officeart/2005/8/layout/hierarchy3"/>
    <dgm:cxn modelId="{E4BCB08C-6DFB-4E84-8B72-C6EE43EA34A0}" type="presParOf" srcId="{92F17B08-2E8B-45AB-976E-0D524E9D0C0C}" destId="{B96E6110-B0E9-434A-B135-1FEE3729475A}" srcOrd="0" destOrd="0" presId="urn:microsoft.com/office/officeart/2005/8/layout/hierarchy3"/>
    <dgm:cxn modelId="{C499D75D-F290-49F4-AD91-521036DC1AB4}" type="presParOf" srcId="{B96E6110-B0E9-434A-B135-1FEE3729475A}" destId="{B61EF682-E492-4DEF-A3A9-B61D139441ED}" srcOrd="0" destOrd="0" presId="urn:microsoft.com/office/officeart/2005/8/layout/hierarchy3"/>
    <dgm:cxn modelId="{B4FD9A18-3F62-48A7-8082-5E5398736202}" type="presParOf" srcId="{B96E6110-B0E9-434A-B135-1FEE3729475A}" destId="{F123F9CF-3E3E-46DE-8C2C-67BE008A4012}" srcOrd="1" destOrd="0" presId="urn:microsoft.com/office/officeart/2005/8/layout/hierarchy3"/>
    <dgm:cxn modelId="{B06E98AD-B1CC-48FA-8901-231C78BA47F0}" type="presParOf" srcId="{92F17B08-2E8B-45AB-976E-0D524E9D0C0C}" destId="{906DA15B-5C0C-45E3-A1FD-34BA9DE1EF10}" srcOrd="1" destOrd="0" presId="urn:microsoft.com/office/officeart/2005/8/layout/hierarchy3"/>
    <dgm:cxn modelId="{8F39E255-153E-441C-A7F3-0F75400570C2}" type="presParOf" srcId="{906DA15B-5C0C-45E3-A1FD-34BA9DE1EF10}" destId="{DCC6B16E-7AF7-489D-B9FF-45D9BE8986E3}" srcOrd="0" destOrd="0" presId="urn:microsoft.com/office/officeart/2005/8/layout/hierarchy3"/>
    <dgm:cxn modelId="{9846E993-055B-4E84-92AE-9F14ECE065F2}" type="presParOf" srcId="{906DA15B-5C0C-45E3-A1FD-34BA9DE1EF10}" destId="{9E2F40EF-129B-4E36-8764-C5D6FCD608E8}" srcOrd="1" destOrd="0" presId="urn:microsoft.com/office/officeart/2005/8/layout/hierarchy3"/>
    <dgm:cxn modelId="{D5B996BB-A099-4E73-9D40-BD4B458AAF73}" type="presParOf" srcId="{6F4F604D-A746-4A5D-8CD9-627EC87B7CE2}" destId="{E43B8869-6DF6-447A-A9A6-297CC5CD7AE7}" srcOrd="3" destOrd="0" presId="urn:microsoft.com/office/officeart/2005/8/layout/hierarchy3"/>
    <dgm:cxn modelId="{105F08CC-F820-4DFE-BB6F-BD1A2DB0E8B8}" type="presParOf" srcId="{E43B8869-6DF6-447A-A9A6-297CC5CD7AE7}" destId="{B37E6A66-F426-4910-88E9-4FB35364E41C}" srcOrd="0" destOrd="0" presId="urn:microsoft.com/office/officeart/2005/8/layout/hierarchy3"/>
    <dgm:cxn modelId="{4E5E8126-21AD-48BF-93D1-385216364F64}" type="presParOf" srcId="{B37E6A66-F426-4910-88E9-4FB35364E41C}" destId="{EDFDE9A7-3B53-44E7-A9EC-7CF5C4A8C24A}" srcOrd="0" destOrd="0" presId="urn:microsoft.com/office/officeart/2005/8/layout/hierarchy3"/>
    <dgm:cxn modelId="{3B1178B9-1A8B-4CE5-B884-73718C1C1E39}" type="presParOf" srcId="{B37E6A66-F426-4910-88E9-4FB35364E41C}" destId="{4DD980FD-99FB-4EDB-976E-2A096EB62D52}" srcOrd="1" destOrd="0" presId="urn:microsoft.com/office/officeart/2005/8/layout/hierarchy3"/>
    <dgm:cxn modelId="{74485B50-B334-4642-BD88-C0D4FF6F50E4}" type="presParOf" srcId="{E43B8869-6DF6-447A-A9A6-297CC5CD7AE7}" destId="{392D12AB-570E-450E-B32E-62BE505C3C90}" srcOrd="1" destOrd="0" presId="urn:microsoft.com/office/officeart/2005/8/layout/hierarchy3"/>
    <dgm:cxn modelId="{417507E1-35D0-41FA-9D67-7689CF8DD575}" type="presParOf" srcId="{392D12AB-570E-450E-B32E-62BE505C3C90}" destId="{8CF9BAD5-FF1E-4FA5-97B5-9E2BE9100959}" srcOrd="0" destOrd="0" presId="urn:microsoft.com/office/officeart/2005/8/layout/hierarchy3"/>
    <dgm:cxn modelId="{387927DB-CBF5-4718-927F-349CA9093EA2}" type="presParOf" srcId="{392D12AB-570E-450E-B32E-62BE505C3C90}" destId="{B35F713C-163E-40B4-A18D-96476DDD463D}" srcOrd="1" destOrd="0" presId="urn:microsoft.com/office/officeart/2005/8/layout/hierarchy3"/>
    <dgm:cxn modelId="{105F7CDE-8699-4A46-81FC-501B4AE4A1B0}" type="presParOf" srcId="{6F4F604D-A746-4A5D-8CD9-627EC87B7CE2}" destId="{2AF723EE-930D-4AFA-9055-AF2E0BE7FBBA}" srcOrd="4" destOrd="0" presId="urn:microsoft.com/office/officeart/2005/8/layout/hierarchy3"/>
    <dgm:cxn modelId="{B11B2B9C-8BCC-40AD-9BCC-70A067129CED}" type="presParOf" srcId="{2AF723EE-930D-4AFA-9055-AF2E0BE7FBBA}" destId="{9AAE9405-2E17-4AC8-9B19-CBCB373833A5}" srcOrd="0" destOrd="0" presId="urn:microsoft.com/office/officeart/2005/8/layout/hierarchy3"/>
    <dgm:cxn modelId="{F7F4470F-3CF9-4FE1-A64B-06FA6D26CF7B}" type="presParOf" srcId="{9AAE9405-2E17-4AC8-9B19-CBCB373833A5}" destId="{84ECBA34-BDA1-4465-BF1A-02207B99E987}" srcOrd="0" destOrd="0" presId="urn:microsoft.com/office/officeart/2005/8/layout/hierarchy3"/>
    <dgm:cxn modelId="{E0BDCCFC-84C3-47B1-8EA4-77ACDB65FD90}" type="presParOf" srcId="{9AAE9405-2E17-4AC8-9B19-CBCB373833A5}" destId="{1976F2A2-ABDD-4C29-992B-EBAF8A1F9260}" srcOrd="1" destOrd="0" presId="urn:microsoft.com/office/officeart/2005/8/layout/hierarchy3"/>
    <dgm:cxn modelId="{26BBD307-7CDC-4DE5-8EA8-A6EEBA883779}" type="presParOf" srcId="{2AF723EE-930D-4AFA-9055-AF2E0BE7FBBA}" destId="{46FB558C-B673-4348-B5E2-8A0E6DC4AAE8}" srcOrd="1" destOrd="0" presId="urn:microsoft.com/office/officeart/2005/8/layout/hierarchy3"/>
    <dgm:cxn modelId="{1D9F0A9F-19B4-4155-B214-06CCE70CB0C2}" type="presParOf" srcId="{46FB558C-B673-4348-B5E2-8A0E6DC4AAE8}" destId="{FE485BFE-9730-4082-97A3-6190AD04ADB4}" srcOrd="0" destOrd="0" presId="urn:microsoft.com/office/officeart/2005/8/layout/hierarchy3"/>
    <dgm:cxn modelId="{019B4076-3DA5-4CD8-96BC-E583E0AA97AE}" type="presParOf" srcId="{46FB558C-B673-4348-B5E2-8A0E6DC4AAE8}" destId="{04D12E4B-7618-48AA-A72A-C4C0FEDAB0AA}" srcOrd="1" destOrd="0" presId="urn:microsoft.com/office/officeart/2005/8/layout/hierarchy3"/>
    <dgm:cxn modelId="{20A676C1-443A-42E8-BE51-0A6413460814}" type="presParOf" srcId="{6F4F604D-A746-4A5D-8CD9-627EC87B7CE2}" destId="{726AC8EA-C06D-412F-8B9D-7E84241CC26C}" srcOrd="5" destOrd="0" presId="urn:microsoft.com/office/officeart/2005/8/layout/hierarchy3"/>
    <dgm:cxn modelId="{24F601B4-5381-4433-BAA1-F94C5B40A2F0}" type="presParOf" srcId="{726AC8EA-C06D-412F-8B9D-7E84241CC26C}" destId="{8E6BA23A-0D81-48F0-B900-C1080534211E}" srcOrd="0" destOrd="0" presId="urn:microsoft.com/office/officeart/2005/8/layout/hierarchy3"/>
    <dgm:cxn modelId="{AD43319E-2BDD-4762-91CE-D8041980B161}" type="presParOf" srcId="{8E6BA23A-0D81-48F0-B900-C1080534211E}" destId="{8F99118E-F242-4CCE-B326-77450CECF467}" srcOrd="0" destOrd="0" presId="urn:microsoft.com/office/officeart/2005/8/layout/hierarchy3"/>
    <dgm:cxn modelId="{91165614-16BF-4738-9FFE-B71A12DB5E87}" type="presParOf" srcId="{8E6BA23A-0D81-48F0-B900-C1080534211E}" destId="{D71BC916-5D80-4962-9EDE-A82BBE4C4365}" srcOrd="1" destOrd="0" presId="urn:microsoft.com/office/officeart/2005/8/layout/hierarchy3"/>
    <dgm:cxn modelId="{984C0B62-BB95-4996-9FC3-89BAB884834A}" type="presParOf" srcId="{726AC8EA-C06D-412F-8B9D-7E84241CC26C}" destId="{58070336-CAAA-47D8-B8E2-86709AEE37D2}" srcOrd="1" destOrd="0" presId="urn:microsoft.com/office/officeart/2005/8/layout/hierarchy3"/>
    <dgm:cxn modelId="{B8C52655-244E-4001-9055-2B51C1983E83}" type="presParOf" srcId="{58070336-CAAA-47D8-B8E2-86709AEE37D2}" destId="{F4A76039-4298-46AA-B007-2EF380C260E6}" srcOrd="0" destOrd="0" presId="urn:microsoft.com/office/officeart/2005/8/layout/hierarchy3"/>
    <dgm:cxn modelId="{9646BBB9-3A5C-452B-AD2A-1F986A99F4BE}" type="presParOf" srcId="{58070336-CAAA-47D8-B8E2-86709AEE37D2}" destId="{8B1EF738-07E9-486B-83CD-63018D628C8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37536-2CA6-4423-8EE0-1BBB245B632C}">
      <dsp:nvSpPr>
        <dsp:cNvPr id="0" name=""/>
        <dsp:cNvSpPr/>
      </dsp:nvSpPr>
      <dsp:spPr>
        <a:xfrm>
          <a:off x="5098" y="439767"/>
          <a:ext cx="1394716" cy="6973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All 4 tests</a:t>
          </a:r>
        </a:p>
      </dsp:txBody>
      <dsp:txXfrm>
        <a:off x="25523" y="460192"/>
        <a:ext cx="1353866" cy="656508"/>
      </dsp:txXfrm>
    </dsp:sp>
    <dsp:sp modelId="{2592D17F-3411-4FFE-B47F-8D55B2039636}">
      <dsp:nvSpPr>
        <dsp:cNvPr id="0" name=""/>
        <dsp:cNvSpPr/>
      </dsp:nvSpPr>
      <dsp:spPr>
        <a:xfrm>
          <a:off x="144570" y="1137125"/>
          <a:ext cx="139471" cy="523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018"/>
              </a:lnTo>
              <a:lnTo>
                <a:pt x="139471" y="52301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97351-DCD9-4714-8B9C-DCFF7D995DB2}">
      <dsp:nvSpPr>
        <dsp:cNvPr id="0" name=""/>
        <dsp:cNvSpPr/>
      </dsp:nvSpPr>
      <dsp:spPr>
        <a:xfrm>
          <a:off x="284042" y="1311464"/>
          <a:ext cx="802352" cy="69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100" b="1" kern="1200" dirty="0"/>
            <a:t>3 items</a:t>
          </a:r>
        </a:p>
      </dsp:txBody>
      <dsp:txXfrm>
        <a:off x="304467" y="1331889"/>
        <a:ext cx="761502" cy="656508"/>
      </dsp:txXfrm>
    </dsp:sp>
    <dsp:sp modelId="{A34463AD-FE01-48EF-912A-61D4AD0A2A20}">
      <dsp:nvSpPr>
        <dsp:cNvPr id="0" name=""/>
        <dsp:cNvSpPr/>
      </dsp:nvSpPr>
      <dsp:spPr>
        <a:xfrm>
          <a:off x="1771241" y="435429"/>
          <a:ext cx="1610980" cy="1333313"/>
        </a:xfrm>
        <a:prstGeom prst="roundRect">
          <a:avLst>
            <a:gd name="adj" fmla="val 10000"/>
          </a:avLst>
        </a:prstGeom>
        <a:solidFill>
          <a:schemeClr val="accent2">
            <a:hueOff val="-266365"/>
            <a:satOff val="-117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Math 2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Math 3C Math 10A</a:t>
          </a:r>
        </a:p>
      </dsp:txBody>
      <dsp:txXfrm>
        <a:off x="1810292" y="474480"/>
        <a:ext cx="1532878" cy="1255211"/>
      </dsp:txXfrm>
    </dsp:sp>
    <dsp:sp modelId="{274F7B2E-1238-4303-8EA8-3D395A94BDBA}">
      <dsp:nvSpPr>
        <dsp:cNvPr id="0" name=""/>
        <dsp:cNvSpPr/>
      </dsp:nvSpPr>
      <dsp:spPr>
        <a:xfrm>
          <a:off x="1932339" y="1768743"/>
          <a:ext cx="138350" cy="527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356"/>
              </a:lnTo>
              <a:lnTo>
                <a:pt x="138350" y="52735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7CD2D-8F99-4A49-A95B-839DB6F33DED}">
      <dsp:nvSpPr>
        <dsp:cNvPr id="0" name=""/>
        <dsp:cNvSpPr/>
      </dsp:nvSpPr>
      <dsp:spPr>
        <a:xfrm>
          <a:off x="2070690" y="1947420"/>
          <a:ext cx="841806" cy="69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266365"/>
              <a:satOff val="-117"/>
              <a:lumOff val="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7 items</a:t>
          </a:r>
        </a:p>
      </dsp:txBody>
      <dsp:txXfrm>
        <a:off x="2091115" y="1967845"/>
        <a:ext cx="800956" cy="656508"/>
      </dsp:txXfrm>
    </dsp:sp>
    <dsp:sp modelId="{B61EF682-E492-4DEF-A3A9-B61D139441ED}">
      <dsp:nvSpPr>
        <dsp:cNvPr id="0" name=""/>
        <dsp:cNvSpPr/>
      </dsp:nvSpPr>
      <dsp:spPr>
        <a:xfrm>
          <a:off x="3708153" y="439767"/>
          <a:ext cx="1548148" cy="1102404"/>
        </a:xfrm>
        <a:prstGeom prst="roundRect">
          <a:avLst>
            <a:gd name="adj" fmla="val 10000"/>
          </a:avLst>
        </a:prstGeom>
        <a:solidFill>
          <a:schemeClr val="accent2">
            <a:hueOff val="-532730"/>
            <a:satOff val="-234"/>
            <a:lumOff val="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Math 2 Math 3C</a:t>
          </a:r>
        </a:p>
      </dsp:txBody>
      <dsp:txXfrm>
        <a:off x="3740441" y="472055"/>
        <a:ext cx="1483572" cy="1037828"/>
      </dsp:txXfrm>
    </dsp:sp>
    <dsp:sp modelId="{DCC6B16E-7AF7-489D-B9FF-45D9BE8986E3}">
      <dsp:nvSpPr>
        <dsp:cNvPr id="0" name=""/>
        <dsp:cNvSpPr/>
      </dsp:nvSpPr>
      <dsp:spPr>
        <a:xfrm>
          <a:off x="3862968" y="1542171"/>
          <a:ext cx="154814" cy="523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018"/>
              </a:lnTo>
              <a:lnTo>
                <a:pt x="154814" y="52301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F40EF-129B-4E36-8764-C5D6FCD608E8}">
      <dsp:nvSpPr>
        <dsp:cNvPr id="0" name=""/>
        <dsp:cNvSpPr/>
      </dsp:nvSpPr>
      <dsp:spPr>
        <a:xfrm>
          <a:off x="4017783" y="1716511"/>
          <a:ext cx="1115772" cy="69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532730"/>
              <a:satOff val="-234"/>
              <a:lumOff val="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19 items</a:t>
          </a:r>
        </a:p>
      </dsp:txBody>
      <dsp:txXfrm>
        <a:off x="4038208" y="1736936"/>
        <a:ext cx="1074922" cy="656508"/>
      </dsp:txXfrm>
    </dsp:sp>
    <dsp:sp modelId="{EDFDE9A7-3B53-44E7-A9EC-7CF5C4A8C24A}">
      <dsp:nvSpPr>
        <dsp:cNvPr id="0" name=""/>
        <dsp:cNvSpPr/>
      </dsp:nvSpPr>
      <dsp:spPr>
        <a:xfrm>
          <a:off x="5604981" y="439767"/>
          <a:ext cx="1574509" cy="993707"/>
        </a:xfrm>
        <a:prstGeom prst="roundRect">
          <a:avLst>
            <a:gd name="adj" fmla="val 10000"/>
          </a:avLst>
        </a:prstGeom>
        <a:solidFill>
          <a:schemeClr val="accent2">
            <a:hueOff val="-799094"/>
            <a:satOff val="-352"/>
            <a:lumOff val="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Math 3C Math 10A</a:t>
          </a:r>
        </a:p>
      </dsp:txBody>
      <dsp:txXfrm>
        <a:off x="5634086" y="468872"/>
        <a:ext cx="1516299" cy="935497"/>
      </dsp:txXfrm>
    </dsp:sp>
    <dsp:sp modelId="{8CF9BAD5-FF1E-4FA5-97B5-9E2BE9100959}">
      <dsp:nvSpPr>
        <dsp:cNvPr id="0" name=""/>
        <dsp:cNvSpPr/>
      </dsp:nvSpPr>
      <dsp:spPr>
        <a:xfrm>
          <a:off x="5762432" y="1433474"/>
          <a:ext cx="157450" cy="523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018"/>
              </a:lnTo>
              <a:lnTo>
                <a:pt x="157450" y="52301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F713C-163E-40B4-A18D-96476DDD463D}">
      <dsp:nvSpPr>
        <dsp:cNvPr id="0" name=""/>
        <dsp:cNvSpPr/>
      </dsp:nvSpPr>
      <dsp:spPr>
        <a:xfrm>
          <a:off x="5919883" y="1607814"/>
          <a:ext cx="1115772" cy="69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799094"/>
              <a:satOff val="-352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19 items</a:t>
          </a:r>
        </a:p>
      </dsp:txBody>
      <dsp:txXfrm>
        <a:off x="5940308" y="1628239"/>
        <a:ext cx="1074922" cy="656508"/>
      </dsp:txXfrm>
    </dsp:sp>
    <dsp:sp modelId="{84ECBA34-BDA1-4465-BF1A-02207B99E987}">
      <dsp:nvSpPr>
        <dsp:cNvPr id="0" name=""/>
        <dsp:cNvSpPr/>
      </dsp:nvSpPr>
      <dsp:spPr>
        <a:xfrm>
          <a:off x="7528169" y="439767"/>
          <a:ext cx="1683031" cy="1099461"/>
        </a:xfrm>
        <a:prstGeom prst="roundRect">
          <a:avLst>
            <a:gd name="adj" fmla="val 10000"/>
          </a:avLst>
        </a:prstGeom>
        <a:solidFill>
          <a:schemeClr val="accent2">
            <a:hueOff val="-1065459"/>
            <a:satOff val="-469"/>
            <a:lumOff val="1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Math 3C Math 10A Math 10B</a:t>
          </a:r>
        </a:p>
      </dsp:txBody>
      <dsp:txXfrm>
        <a:off x="7560371" y="471969"/>
        <a:ext cx="1618627" cy="1035057"/>
      </dsp:txXfrm>
    </dsp:sp>
    <dsp:sp modelId="{FE485BFE-9730-4082-97A3-6190AD04ADB4}">
      <dsp:nvSpPr>
        <dsp:cNvPr id="0" name=""/>
        <dsp:cNvSpPr/>
      </dsp:nvSpPr>
      <dsp:spPr>
        <a:xfrm>
          <a:off x="7696473" y="1539229"/>
          <a:ext cx="168303" cy="523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018"/>
              </a:lnTo>
              <a:lnTo>
                <a:pt x="168303" y="52301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12E4B-7618-48AA-A72A-C4C0FEDAB0AA}">
      <dsp:nvSpPr>
        <dsp:cNvPr id="0" name=""/>
        <dsp:cNvSpPr/>
      </dsp:nvSpPr>
      <dsp:spPr>
        <a:xfrm>
          <a:off x="7864776" y="1713568"/>
          <a:ext cx="843926" cy="69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065459"/>
              <a:satOff val="-469"/>
              <a:lumOff val="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4 items</a:t>
          </a:r>
        </a:p>
      </dsp:txBody>
      <dsp:txXfrm>
        <a:off x="7885201" y="1733993"/>
        <a:ext cx="803076" cy="656508"/>
      </dsp:txXfrm>
    </dsp:sp>
    <dsp:sp modelId="{8F99118E-F242-4CCE-B326-77450CECF467}">
      <dsp:nvSpPr>
        <dsp:cNvPr id="0" name=""/>
        <dsp:cNvSpPr/>
      </dsp:nvSpPr>
      <dsp:spPr>
        <a:xfrm>
          <a:off x="9559880" y="439767"/>
          <a:ext cx="1549334" cy="902855"/>
        </a:xfrm>
        <a:prstGeom prst="roundRect">
          <a:avLst>
            <a:gd name="adj" fmla="val 10000"/>
          </a:avLst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Math 10A Math 10B</a:t>
          </a:r>
        </a:p>
      </dsp:txBody>
      <dsp:txXfrm>
        <a:off x="9586324" y="466211"/>
        <a:ext cx="1496446" cy="849967"/>
      </dsp:txXfrm>
    </dsp:sp>
    <dsp:sp modelId="{F4A76039-4298-46AA-B007-2EF380C260E6}">
      <dsp:nvSpPr>
        <dsp:cNvPr id="0" name=""/>
        <dsp:cNvSpPr/>
      </dsp:nvSpPr>
      <dsp:spPr>
        <a:xfrm>
          <a:off x="9714814" y="1342622"/>
          <a:ext cx="154933" cy="523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018"/>
              </a:lnTo>
              <a:lnTo>
                <a:pt x="154933" y="52301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EF738-07E9-486B-83CD-63018D628C83}">
      <dsp:nvSpPr>
        <dsp:cNvPr id="0" name=""/>
        <dsp:cNvSpPr/>
      </dsp:nvSpPr>
      <dsp:spPr>
        <a:xfrm>
          <a:off x="9869747" y="1516962"/>
          <a:ext cx="1115772" cy="69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18 items</a:t>
          </a:r>
        </a:p>
      </dsp:txBody>
      <dsp:txXfrm>
        <a:off x="9890172" y="1537387"/>
        <a:ext cx="1074922" cy="65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6A0A-1397-4B13-AC82-4D30AFAD1FBA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72127-3720-4D30-987F-9775BEDFF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72127-3720-4D30-987F-9775BEDFFC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72127-3720-4D30-987F-9775BEDFFC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9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346 (D) + 353 (E) + 321 (F)  = 1020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72127-3720-4D30-987F-9775BEDFFC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1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72127-3720-4D30-987F-9775BEDFFC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1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41 CCC used MDTP for the 2016-2017 academic year; CAI abandoned; compass sunset; Accuplacer in use</a:t>
            </a:r>
          </a:p>
          <a:p>
            <a:r>
              <a:rPr lang="en-US" dirty="0"/>
              <a:t>8 CSU used MDTP for the 2016-17 academic year; ELM sunset</a:t>
            </a:r>
          </a:p>
          <a:p>
            <a:r>
              <a:rPr lang="en-US" dirty="0"/>
              <a:t>UCSD 1800 MPE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72127-3720-4D30-987F-9775BEDFFC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1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32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2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8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9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418EF4-4AA1-4565-8445-B6D3D10B29C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3FDC81-B0EE-410D-9344-4B3474B0F22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5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9BEA-9C93-4870-BDF6-C9A988CC5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189500"/>
            <a:ext cx="10058400" cy="154575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CSU Mathematics/Quantitative Reasoning Supportive Course Workday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593B4-BAE4-4052-98FC-617EE7138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Informed placement Friday March 9, 2018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31702" y="692705"/>
            <a:ext cx="4572000" cy="1371600"/>
            <a:chOff x="0" y="0"/>
            <a:chExt cx="4572000" cy="1371600"/>
          </a:xfrm>
        </p:grpSpPr>
        <p:sp>
          <p:nvSpPr>
            <p:cNvPr id="5" name="Text Box 3"/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9" name="Picture 8" descr="Macintosh_HD:Applications:Microsoft Office 2011:Office:Media:Clipart: Household.localized:AA002733.png"/>
              <p:cNvPicPr>
                <a:picLocks noChangeAspect="1"/>
              </p:cNvPicPr>
              <p:nvPr/>
            </p:nvPicPr>
            <p:blipFill>
              <a:blip r:embed="rId3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30"/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6A0C0-6B8D-45F9-B6FC-B13B8A2420C9}"/>
              </a:ext>
            </a:extLst>
          </p:cNvPr>
          <p:cNvSpPr/>
          <p:nvPr/>
        </p:nvSpPr>
        <p:spPr>
          <a:xfrm>
            <a:off x="1097280" y="4752756"/>
            <a:ext cx="10669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1" dirty="0"/>
              <a:t>Kimberly Samaniego, Ed. D. </a:t>
            </a:r>
            <a:r>
              <a:rPr lang="en-US" sz="2000" dirty="0"/>
              <a:t>				</a:t>
            </a:r>
          </a:p>
          <a:p>
            <a:r>
              <a:rPr lang="en-US" sz="2000" dirty="0"/>
              <a:t>Director CSU/UC Mathematics Diagnostic Testing Project (MDTP)</a:t>
            </a:r>
          </a:p>
          <a:p>
            <a:r>
              <a:rPr lang="en-US" sz="2000" dirty="0"/>
              <a:t>Director UCSD Mathematics Testing and Placement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5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538843" y="2122454"/>
          <a:ext cx="11114314" cy="308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5082AF7A-2F96-47AC-A5FB-F50A0F0FAA2C}"/>
              </a:ext>
            </a:extLst>
          </p:cNvPr>
          <p:cNvSpPr txBox="1">
            <a:spLocks/>
          </p:cNvSpPr>
          <p:nvPr/>
        </p:nvSpPr>
        <p:spPr>
          <a:xfrm>
            <a:off x="-118291" y="934110"/>
            <a:ext cx="10735491" cy="714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Common Items – Purposeful 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B06A6D-8158-4C67-83F4-1A6648BA4528}"/>
              </a:ext>
            </a:extLst>
          </p:cNvPr>
          <p:cNvGrpSpPr/>
          <p:nvPr/>
        </p:nvGrpSpPr>
        <p:grpSpPr>
          <a:xfrm>
            <a:off x="7620000" y="-63718"/>
            <a:ext cx="4572000" cy="1371600"/>
            <a:chOff x="0" y="0"/>
            <a:chExt cx="4572000" cy="1371600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9F28F78D-71AC-408B-A97A-BE634309BCD9}"/>
                </a:ext>
              </a:extLst>
            </p:cNvPr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FE0D019F-753D-42E3-A23F-E82FFBCBD829}"/>
                </a:ext>
              </a:extLst>
            </p:cNvPr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32E750-C1BC-4252-9813-1192FDFB2135}"/>
                </a:ext>
              </a:extLst>
            </p:cNvPr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64F00DD-6A89-4337-839A-85497CF785CD}"/>
                  </a:ext>
                </a:extLst>
              </p:cNvPr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0CA0B69-4820-4986-959D-4C970CB8833D}"/>
                  </a:ext>
                </a:extLst>
              </p:cNvPr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B1A94EA-7171-4730-A21B-4C8105CCED82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184E74-F9A6-45D7-A7BC-4283255A32AE}"/>
                </a:ext>
              </a:extLst>
            </p:cNvPr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9" name="Picture 8" descr="Macintosh_HD:Applications:Microsoft Office 2011:Office:Media:Clipart: Household.localized:AA002733.png">
                <a:extLst>
                  <a:ext uri="{FF2B5EF4-FFF2-40B4-BE49-F238E27FC236}">
                    <a16:creationId xmlns:a16="http://schemas.microsoft.com/office/drawing/2014/main" id="{4CAB5C83-C078-4069-8115-18A325C82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30">
                <a:extLst>
                  <a:ext uri="{FF2B5EF4-FFF2-40B4-BE49-F238E27FC236}">
                    <a16:creationId xmlns:a16="http://schemas.microsoft.com/office/drawing/2014/main" id="{BD3D0D38-78B8-4F6D-A787-D7E98B7F94D3}"/>
                  </a:ext>
                </a:extLst>
              </p:cNvPr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484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82D7E-33B8-41D4-9BCD-AEB65553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9" y="244008"/>
            <a:ext cx="7906437" cy="4398226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CB32EBBC-831C-4A37-8D45-1EA4F5CA93A4}"/>
              </a:ext>
            </a:extLst>
          </p:cNvPr>
          <p:cNvSpPr/>
          <p:nvPr/>
        </p:nvSpPr>
        <p:spPr>
          <a:xfrm rot="10800000">
            <a:off x="8820123" y="1427121"/>
            <a:ext cx="415636" cy="1016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529B1F-F4D2-43E2-822C-BF6F3EAC7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44" y="2477282"/>
            <a:ext cx="6582462" cy="3778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A96B97-55CD-4F62-9566-F3E1A80A0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744" y="3428721"/>
            <a:ext cx="6708585" cy="363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1E4245-D9AF-40A0-B3C8-187880AAB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486" y="4496183"/>
            <a:ext cx="6761514" cy="370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754CE6-A51F-4A98-9E79-4797CEB90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873" y="5526736"/>
            <a:ext cx="6585333" cy="346597"/>
          </a:xfrm>
          <a:prstGeom prst="rect">
            <a:avLst/>
          </a:prstGeom>
        </p:spPr>
      </p:pic>
      <p:sp>
        <p:nvSpPr>
          <p:cNvPr id="19" name="Arrow: Up 18">
            <a:extLst>
              <a:ext uri="{FF2B5EF4-FFF2-40B4-BE49-F238E27FC236}">
                <a16:creationId xmlns:a16="http://schemas.microsoft.com/office/drawing/2014/main" id="{6D83778E-29AB-4C17-B667-4DFA5DBDE0A2}"/>
              </a:ext>
            </a:extLst>
          </p:cNvPr>
          <p:cNvSpPr/>
          <p:nvPr/>
        </p:nvSpPr>
        <p:spPr>
          <a:xfrm rot="10800000">
            <a:off x="11432970" y="1427121"/>
            <a:ext cx="415636" cy="101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787117-F9D3-4588-9791-7B26FDA89B58}"/>
              </a:ext>
            </a:extLst>
          </p:cNvPr>
          <p:cNvSpPr txBox="1"/>
          <p:nvPr/>
        </p:nvSpPr>
        <p:spPr>
          <a:xfrm>
            <a:off x="4420444" y="2220717"/>
            <a:ext cx="97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Math 2 (n=83)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731AF1-EEE8-4C6D-AAAE-4C296AFDA3DA}"/>
              </a:ext>
            </a:extLst>
          </p:cNvPr>
          <p:cNvSpPr txBox="1"/>
          <p:nvPr/>
        </p:nvSpPr>
        <p:spPr>
          <a:xfrm>
            <a:off x="4285563" y="3185168"/>
            <a:ext cx="1241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Math 3C (n=480)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D55E9E-2587-40CF-8495-115270DE2BEC}"/>
              </a:ext>
            </a:extLst>
          </p:cNvPr>
          <p:cNvSpPr txBox="1"/>
          <p:nvPr/>
        </p:nvSpPr>
        <p:spPr>
          <a:xfrm>
            <a:off x="4285563" y="4182275"/>
            <a:ext cx="139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Math 10A (n=1067)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A50619-0C4F-45FB-B536-CC3A84B83C03}"/>
              </a:ext>
            </a:extLst>
          </p:cNvPr>
          <p:cNvSpPr txBox="1"/>
          <p:nvPr/>
        </p:nvSpPr>
        <p:spPr>
          <a:xfrm>
            <a:off x="4259285" y="5165447"/>
            <a:ext cx="1293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Math 10B (n=847)</a:t>
            </a:r>
          </a:p>
        </p:txBody>
      </p:sp>
    </p:spTree>
    <p:extLst>
      <p:ext uri="{BB962C8B-B14F-4D97-AF65-F5344CB8AC3E}">
        <p14:creationId xmlns:p14="http://schemas.microsoft.com/office/powerpoint/2010/main" val="237136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E1A8E-C61F-4E22-8653-691AA820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3" y="453119"/>
            <a:ext cx="10691130" cy="1259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D200D-D532-471B-8F79-3E9805476577}"/>
              </a:ext>
            </a:extLst>
          </p:cNvPr>
          <p:cNvSpPr txBox="1"/>
          <p:nvPr/>
        </p:nvSpPr>
        <p:spPr>
          <a:xfrm>
            <a:off x="3508906" y="2706952"/>
            <a:ext cx="97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Math 2 (n=83)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221DA-6264-49A7-A9A9-BABE6A3FB564}"/>
              </a:ext>
            </a:extLst>
          </p:cNvPr>
          <p:cNvSpPr txBox="1"/>
          <p:nvPr/>
        </p:nvSpPr>
        <p:spPr>
          <a:xfrm>
            <a:off x="3510858" y="3509931"/>
            <a:ext cx="1241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Math 3C (n=480)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5884E-0120-4B12-90C8-496311C3E969}"/>
              </a:ext>
            </a:extLst>
          </p:cNvPr>
          <p:cNvSpPr txBox="1"/>
          <p:nvPr/>
        </p:nvSpPr>
        <p:spPr>
          <a:xfrm>
            <a:off x="3436063" y="4333226"/>
            <a:ext cx="139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Math 10A (n=1067)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D8D8AC-51CE-46CE-958E-E15E865AF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32" y="2903446"/>
            <a:ext cx="6924206" cy="438150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0F6DA16D-1A26-4ADA-A43F-619280277187}"/>
              </a:ext>
            </a:extLst>
          </p:cNvPr>
          <p:cNvSpPr/>
          <p:nvPr/>
        </p:nvSpPr>
        <p:spPr>
          <a:xfrm rot="10800000">
            <a:off x="10933125" y="1748372"/>
            <a:ext cx="415636" cy="101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36430000-FD9D-4BC2-93E9-F312A6BB8B4C}"/>
              </a:ext>
            </a:extLst>
          </p:cNvPr>
          <p:cNvSpPr/>
          <p:nvPr/>
        </p:nvSpPr>
        <p:spPr>
          <a:xfrm rot="10800000">
            <a:off x="5040878" y="1733185"/>
            <a:ext cx="415636" cy="1016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39BDF4B8-80E0-4396-AAE9-05ED530F0984}"/>
              </a:ext>
            </a:extLst>
          </p:cNvPr>
          <p:cNvSpPr/>
          <p:nvPr/>
        </p:nvSpPr>
        <p:spPr>
          <a:xfrm rot="10800000">
            <a:off x="8034111" y="1750599"/>
            <a:ext cx="415636" cy="1016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673EFB-F2FB-4AA4-A3F0-CB5B308A6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59" y="1683393"/>
            <a:ext cx="1390650" cy="46577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48D8F5-96D9-480B-A7A6-8430F5589C96}"/>
              </a:ext>
            </a:extLst>
          </p:cNvPr>
          <p:cNvSpPr txBox="1"/>
          <p:nvPr/>
        </p:nvSpPr>
        <p:spPr>
          <a:xfrm>
            <a:off x="3347748" y="5041112"/>
            <a:ext cx="1293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Math 10B (n=847)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3CE23F-7287-4292-8A46-450E4E593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039" y="3650118"/>
            <a:ext cx="6823710" cy="428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30818E-C9C6-444B-8E63-FAE1E215E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132" y="4460050"/>
            <a:ext cx="6823710" cy="433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F1FB34-B305-4CC2-AAE1-B10CBE9DE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7040" y="5180378"/>
            <a:ext cx="6708184" cy="4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  <p:bldP spid="13" grpId="0" animBg="1"/>
      <p:bldP spid="14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9450FA-C818-47A9-B941-0BEB5423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95" y="0"/>
            <a:ext cx="8396147" cy="6322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8999E-6BCB-4068-9CEB-F5971695B56A}"/>
              </a:ext>
            </a:extLst>
          </p:cNvPr>
          <p:cNvSpPr txBox="1"/>
          <p:nvPr/>
        </p:nvSpPr>
        <p:spPr>
          <a:xfrm rot="20502414">
            <a:off x="130343" y="408280"/>
            <a:ext cx="4184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PDF Results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(includes quantitative results)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0DABD-6030-4DAD-8E29-554E62C18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84" y="1193204"/>
            <a:ext cx="6861396" cy="4471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05FC54-2588-4489-9C69-1DF04B169802}"/>
              </a:ext>
            </a:extLst>
          </p:cNvPr>
          <p:cNvSpPr txBox="1"/>
          <p:nvPr/>
        </p:nvSpPr>
        <p:spPr>
          <a:xfrm rot="20495551">
            <a:off x="176466" y="2306864"/>
            <a:ext cx="413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Student Results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(includes qualitative results)</a:t>
            </a:r>
          </a:p>
        </p:txBody>
      </p:sp>
    </p:spTree>
    <p:extLst>
      <p:ext uri="{BB962C8B-B14F-4D97-AF65-F5344CB8AC3E}">
        <p14:creationId xmlns:p14="http://schemas.microsoft.com/office/powerpoint/2010/main" val="23799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118A31-1FDB-406F-A9E5-16CE85A2D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321128"/>
            <a:ext cx="581025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1D951C-2FF4-4D44-924F-0E34FEBB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4871"/>
            <a:ext cx="6125132" cy="3575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7C74B-CB86-434B-9DF5-B96F5D97B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964871"/>
            <a:ext cx="5962650" cy="37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EF34C7-5ADF-4224-8922-5CD84801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9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873A-219E-45C9-9CE5-C01864B6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 of Established Policy UCSD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1D018D-2E9D-43D8-B6CD-6AF4C59F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19905"/>
            <a:ext cx="10452463" cy="4023360"/>
          </a:xfrm>
        </p:spPr>
        <p:txBody>
          <a:bodyPr/>
          <a:lstStyle/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2800" dirty="0"/>
              <a:t>CCC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2800" dirty="0"/>
              <a:t>CSU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2800" dirty="0"/>
              <a:t>UC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600" dirty="0"/>
              <a:t>MPE = 24% UCSD students</a:t>
            </a:r>
          </a:p>
          <a:p>
            <a:pPr marL="932688" lvl="2" indent="-338138">
              <a:buFont typeface="Wingdings" panose="05000000000000000000" pitchFamily="2" charset="2"/>
              <a:buChar char="§"/>
            </a:pPr>
            <a:r>
              <a:rPr lang="en-US" sz="2200" dirty="0"/>
              <a:t>Math 2 (Introduction to College Mathematics)</a:t>
            </a:r>
          </a:p>
          <a:p>
            <a:pPr marL="932688" lvl="2" indent="-338138">
              <a:buFont typeface="Wingdings" panose="05000000000000000000" pitchFamily="2" charset="2"/>
              <a:buChar char="§"/>
            </a:pPr>
            <a:r>
              <a:rPr lang="en-US" sz="2200" dirty="0"/>
              <a:t>3C/4C (precalculus and STEM precalculus)</a:t>
            </a:r>
          </a:p>
          <a:p>
            <a:pPr marL="932688" lvl="2" indent="-338138">
              <a:buFont typeface="Wingdings" panose="05000000000000000000" pitchFamily="2" charset="2"/>
              <a:buChar char="§"/>
            </a:pPr>
            <a:r>
              <a:rPr lang="en-US" sz="2200" dirty="0"/>
              <a:t>10A/20A(calculus and STEM calculus)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4FED6-8913-469F-BD0B-51844AAA0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9" y="1848993"/>
            <a:ext cx="11010896" cy="446469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9103800-A570-4E66-A66B-416E5ECB6ED3}"/>
              </a:ext>
            </a:extLst>
          </p:cNvPr>
          <p:cNvGrpSpPr/>
          <p:nvPr/>
        </p:nvGrpSpPr>
        <p:grpSpPr>
          <a:xfrm>
            <a:off x="7620000" y="-63718"/>
            <a:ext cx="4572000" cy="1371600"/>
            <a:chOff x="0" y="0"/>
            <a:chExt cx="4572000" cy="1371600"/>
          </a:xfrm>
        </p:grpSpPr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91017F4C-F73A-4C44-B586-739D8AED99F1}"/>
                </a:ext>
              </a:extLst>
            </p:cNvPr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E97B5490-33A7-4E71-9570-666AF026D3C7}"/>
                </a:ext>
              </a:extLst>
            </p:cNvPr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9714EC3-562E-47CD-87FB-3A94CA710CC1}"/>
                </a:ext>
              </a:extLst>
            </p:cNvPr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BC9B577-9ECE-468F-8EA4-3DBF354E41F6}"/>
                  </a:ext>
                </a:extLst>
              </p:cNvPr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345F3A4-8D13-432D-9B6F-1D355734952C}"/>
                  </a:ext>
                </a:extLst>
              </p:cNvPr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2444E77-161C-4CC5-995D-711D1328D026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669D5B-F9D1-45C8-A25C-F4C544C57EF3}"/>
                </a:ext>
              </a:extLst>
            </p:cNvPr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13" name="Picture 12" descr="Macintosh_HD:Applications:Microsoft Office 2011:Office:Media:Clipart: Household.localized:AA002733.png">
                <a:extLst>
                  <a:ext uri="{FF2B5EF4-FFF2-40B4-BE49-F238E27FC236}">
                    <a16:creationId xmlns:a16="http://schemas.microsoft.com/office/drawing/2014/main" id="{3B9EDB56-4DDC-419C-A8AD-422E9F725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Text Box 30">
                <a:extLst>
                  <a:ext uri="{FF2B5EF4-FFF2-40B4-BE49-F238E27FC236}">
                    <a16:creationId xmlns:a16="http://schemas.microsoft.com/office/drawing/2014/main" id="{056B7531-B360-4453-B604-2BAFE16BBE58}"/>
                  </a:ext>
                </a:extLst>
              </p:cNvPr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86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7EF0-92D2-4B06-9C8E-2672F672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Informed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FDF4-FFF2-4836-B5FF-A2CAE6A6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9905"/>
            <a:ext cx="10058400" cy="4023360"/>
          </a:xfrm>
        </p:spPr>
        <p:txBody>
          <a:bodyPr/>
          <a:lstStyle/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3200" dirty="0"/>
              <a:t>Established Placement Policy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3200" dirty="0"/>
              <a:t>Experiments to Inform a Placement Policy</a:t>
            </a:r>
          </a:p>
          <a:p>
            <a:pPr marL="411670" lvl="1" indent="0">
              <a:buNone/>
            </a:pP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0BF3F8-6ED5-46A9-9D1B-EC21A130E2E6}"/>
              </a:ext>
            </a:extLst>
          </p:cNvPr>
          <p:cNvGrpSpPr/>
          <p:nvPr/>
        </p:nvGrpSpPr>
        <p:grpSpPr>
          <a:xfrm>
            <a:off x="7620000" y="-63718"/>
            <a:ext cx="4572000" cy="1371600"/>
            <a:chOff x="0" y="0"/>
            <a:chExt cx="4572000" cy="1371600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1D5BFCA4-9D9E-4F11-BC1E-9A36491CF644}"/>
                </a:ext>
              </a:extLst>
            </p:cNvPr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9E6875E2-D656-4029-9F93-151D09DA61BA}"/>
                </a:ext>
              </a:extLst>
            </p:cNvPr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E81E5A-8D0D-48D3-A50A-3453E54E65D5}"/>
                </a:ext>
              </a:extLst>
            </p:cNvPr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C10FDD8-F1EA-4EE4-958D-394FFFC0B29D}"/>
                  </a:ext>
                </a:extLst>
              </p:cNvPr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E4891CA-64E6-426E-A308-79EE6A6FB8D7}"/>
                  </a:ext>
                </a:extLst>
              </p:cNvPr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F721252-4EF7-4FA5-9DE5-67E33C144EE1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AEB79A-3986-4613-B4F8-EE8AB12918E9}"/>
                </a:ext>
              </a:extLst>
            </p:cNvPr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9" name="Picture 8" descr="Macintosh_HD:Applications:Microsoft Office 2011:Office:Media:Clipart: Household.localized:AA002733.png">
                <a:extLst>
                  <a:ext uri="{FF2B5EF4-FFF2-40B4-BE49-F238E27FC236}">
                    <a16:creationId xmlns:a16="http://schemas.microsoft.com/office/drawing/2014/main" id="{5C59A055-3749-4875-9EDE-AE4934450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30">
                <a:extLst>
                  <a:ext uri="{FF2B5EF4-FFF2-40B4-BE49-F238E27FC236}">
                    <a16:creationId xmlns:a16="http://schemas.microsoft.com/office/drawing/2014/main" id="{418FC6F5-9880-4EAF-B366-60853252AAFA}"/>
                  </a:ext>
                </a:extLst>
              </p:cNvPr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909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5360-F874-41AF-8448-C09E5147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0572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Examples of Experiments to Inform a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FA9E-210A-49F4-A62D-17F8AEA0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3200" dirty="0"/>
              <a:t>Diagnostic Results a Key Criteria for Decision-Making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3000" dirty="0"/>
              <a:t>UCSB Student Informed Placement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3000" dirty="0"/>
              <a:t>CSU Projects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3000" dirty="0"/>
              <a:t>UCSD Undergraduate Math Readiness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092150-50BF-4C1E-95E2-446458D9E655}"/>
              </a:ext>
            </a:extLst>
          </p:cNvPr>
          <p:cNvGrpSpPr/>
          <p:nvPr/>
        </p:nvGrpSpPr>
        <p:grpSpPr>
          <a:xfrm>
            <a:off x="7620000" y="-63718"/>
            <a:ext cx="4572000" cy="1371600"/>
            <a:chOff x="0" y="0"/>
            <a:chExt cx="4572000" cy="1371600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248F8C9A-2575-4735-B47A-9099F7E6359A}"/>
                </a:ext>
              </a:extLst>
            </p:cNvPr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1659A340-D963-458A-BA9A-9698F7EACEB7}"/>
                </a:ext>
              </a:extLst>
            </p:cNvPr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A52BCF8-6285-441E-9FE0-9603C2DC3394}"/>
                </a:ext>
              </a:extLst>
            </p:cNvPr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0E8D45A-7F4A-4FD1-9A22-6FA75F7D1073}"/>
                  </a:ext>
                </a:extLst>
              </p:cNvPr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5DFE02B-033E-4C23-9D4C-DEDBF0888CC7}"/>
                  </a:ext>
                </a:extLst>
              </p:cNvPr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6DA5AD0-AC52-4108-A007-B85A8BC412A9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56739C-1829-42C2-B36E-BD9657F37F5C}"/>
                </a:ext>
              </a:extLst>
            </p:cNvPr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9" name="Picture 8" descr="Macintosh_HD:Applications:Microsoft Office 2011:Office:Media:Clipart: Household.localized:AA002733.png">
                <a:extLst>
                  <a:ext uri="{FF2B5EF4-FFF2-40B4-BE49-F238E27FC236}">
                    <a16:creationId xmlns:a16="http://schemas.microsoft.com/office/drawing/2014/main" id="{AFDCFF59-A620-486E-B30A-431C2B8240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30">
                <a:extLst>
                  <a:ext uri="{FF2B5EF4-FFF2-40B4-BE49-F238E27FC236}">
                    <a16:creationId xmlns:a16="http://schemas.microsoft.com/office/drawing/2014/main" id="{D838E285-4D39-40F9-8DC3-6F28770E0A64}"/>
                  </a:ext>
                </a:extLst>
              </p:cNvPr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53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10BF-48C9-40AE-9912-D83B237A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UCSB Student Informed Placement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F918FD-D853-474B-9970-EE12DE8EE574}"/>
              </a:ext>
            </a:extLst>
          </p:cNvPr>
          <p:cNvGrpSpPr/>
          <p:nvPr/>
        </p:nvGrpSpPr>
        <p:grpSpPr>
          <a:xfrm>
            <a:off x="7620000" y="-63718"/>
            <a:ext cx="4572000" cy="1371600"/>
            <a:chOff x="0" y="0"/>
            <a:chExt cx="4572000" cy="1371600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99882746-F70A-41A4-83D0-ECA5BABFD87C}"/>
                </a:ext>
              </a:extLst>
            </p:cNvPr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5BE1C660-83DA-4975-91A6-8329C374F378}"/>
                </a:ext>
              </a:extLst>
            </p:cNvPr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0509D3-218C-4584-AE4C-ED5CEA74F98D}"/>
                </a:ext>
              </a:extLst>
            </p:cNvPr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65041B4-026D-4481-A79D-281BF3AC550D}"/>
                  </a:ext>
                </a:extLst>
              </p:cNvPr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AC4942B-FF74-4A9B-BEDF-DC27E1DD8CDF}"/>
                  </a:ext>
                </a:extLst>
              </p:cNvPr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1387367-A2D8-48FF-B848-5028DE40AEDC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63639B-F76B-499B-8DB6-45F683687700}"/>
                </a:ext>
              </a:extLst>
            </p:cNvPr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9" name="Picture 8" descr="Macintosh_HD:Applications:Microsoft Office 2011:Office:Media:Clipart: Household.localized:AA002733.png">
                <a:extLst>
                  <a:ext uri="{FF2B5EF4-FFF2-40B4-BE49-F238E27FC236}">
                    <a16:creationId xmlns:a16="http://schemas.microsoft.com/office/drawing/2014/main" id="{37432E1E-5D0B-4837-B83A-892BF5ACA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30">
                <a:extLst>
                  <a:ext uri="{FF2B5EF4-FFF2-40B4-BE49-F238E27FC236}">
                    <a16:creationId xmlns:a16="http://schemas.microsoft.com/office/drawing/2014/main" id="{91FE3F23-7C96-42D8-ABAD-8CFF05A87D51}"/>
                  </a:ext>
                </a:extLst>
              </p:cNvPr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A10BC89-8C4E-4E13-AA39-DCF366161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0184"/>
          </a:xfrm>
        </p:spPr>
        <p:txBody>
          <a:bodyPr>
            <a:normAutofit lnSpcReduction="10000"/>
          </a:bodyPr>
          <a:lstStyle/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800" b="1" i="1" dirty="0"/>
              <a:t>Former policy</a:t>
            </a:r>
          </a:p>
          <a:p>
            <a:pPr marL="932688" lvl="2" indent="-338138">
              <a:buFont typeface="Wingdings" panose="05000000000000000000" pitchFamily="2" charset="2"/>
              <a:buChar char="§"/>
            </a:pPr>
            <a:r>
              <a:rPr lang="en-US" sz="2400" dirty="0"/>
              <a:t>Students took a self-placement test on online and </a:t>
            </a:r>
            <a:r>
              <a:rPr lang="en-US" sz="2400" dirty="0" err="1"/>
              <a:t>unproctored</a:t>
            </a:r>
            <a:endParaRPr lang="en-US" sz="2400" dirty="0"/>
          </a:p>
          <a:p>
            <a:pPr marL="932688" lvl="2" indent="-338138">
              <a:buFont typeface="Wingdings" panose="05000000000000000000" pitchFamily="2" charset="2"/>
              <a:buChar char="§"/>
            </a:pPr>
            <a:r>
              <a:rPr lang="en-US" sz="2400" dirty="0"/>
              <a:t>Students earning 100% could register for Calculus</a:t>
            </a:r>
          </a:p>
          <a:p>
            <a:pPr marL="932688" lvl="2" indent="-338138">
              <a:buFont typeface="Wingdings" panose="05000000000000000000" pitchFamily="2" charset="2"/>
              <a:buChar char="§"/>
            </a:pPr>
            <a:r>
              <a:rPr lang="en-US" sz="2400" dirty="0"/>
              <a:t>Students received solutions when they completed the exam so they could retake the exam as many times as they wanted to receive 100% 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800" b="1" i="1" dirty="0"/>
              <a:t>Exploration 2017-18 Academic Year (n = 1020)</a:t>
            </a:r>
          </a:p>
          <a:p>
            <a:pPr marL="932688" lvl="2" indent="-338138">
              <a:buFont typeface="Wingdings" panose="05000000000000000000" pitchFamily="2" charset="2"/>
              <a:buChar char="§"/>
            </a:pPr>
            <a:r>
              <a:rPr lang="en-US" sz="2400" dirty="0"/>
              <a:t>MDTP Calculus Readiness Online (designed for placement at UCLA)</a:t>
            </a:r>
          </a:p>
          <a:p>
            <a:pPr marL="1115568" lvl="3" indent="-338138">
              <a:buFont typeface="Wingdings" panose="05000000000000000000" pitchFamily="2" charset="2"/>
              <a:buChar char="§"/>
            </a:pPr>
            <a:r>
              <a:rPr lang="en-US" sz="2000" dirty="0"/>
              <a:t>Parallel items for three unique tests</a:t>
            </a:r>
          </a:p>
          <a:p>
            <a:pPr marL="932688" lvl="2" indent="-338138">
              <a:buFont typeface="Wingdings" panose="05000000000000000000" pitchFamily="2" charset="2"/>
              <a:buChar char="§"/>
            </a:pPr>
            <a:r>
              <a:rPr lang="en-US" sz="2400" dirty="0"/>
              <a:t>Students took at home, un-proctored, printed their results and brought to their counseling/enrollment meetings</a:t>
            </a:r>
          </a:p>
          <a:p>
            <a:pPr marL="11906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82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10BF-48C9-40AE-9912-D83B237A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UCSB Student Informed Placement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F918FD-D853-474B-9970-EE12DE8EE574}"/>
              </a:ext>
            </a:extLst>
          </p:cNvPr>
          <p:cNvGrpSpPr/>
          <p:nvPr/>
        </p:nvGrpSpPr>
        <p:grpSpPr>
          <a:xfrm>
            <a:off x="7620000" y="-63718"/>
            <a:ext cx="4572000" cy="1371600"/>
            <a:chOff x="0" y="0"/>
            <a:chExt cx="4572000" cy="1371600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99882746-F70A-41A4-83D0-ECA5BABFD87C}"/>
                </a:ext>
              </a:extLst>
            </p:cNvPr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5BE1C660-83DA-4975-91A6-8329C374F378}"/>
                </a:ext>
              </a:extLst>
            </p:cNvPr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0509D3-218C-4584-AE4C-ED5CEA74F98D}"/>
                </a:ext>
              </a:extLst>
            </p:cNvPr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65041B4-026D-4481-A79D-281BF3AC550D}"/>
                  </a:ext>
                </a:extLst>
              </p:cNvPr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AC4942B-FF74-4A9B-BEDF-DC27E1DD8CDF}"/>
                  </a:ext>
                </a:extLst>
              </p:cNvPr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1387367-A2D8-48FF-B848-5028DE40AEDC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63639B-F76B-499B-8DB6-45F683687700}"/>
                </a:ext>
              </a:extLst>
            </p:cNvPr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9" name="Picture 8" descr="Macintosh_HD:Applications:Microsoft Office 2011:Office:Media:Clipart: Household.localized:AA002733.png">
                <a:extLst>
                  <a:ext uri="{FF2B5EF4-FFF2-40B4-BE49-F238E27FC236}">
                    <a16:creationId xmlns:a16="http://schemas.microsoft.com/office/drawing/2014/main" id="{37432E1E-5D0B-4837-B83A-892BF5ACA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30">
                <a:extLst>
                  <a:ext uri="{FF2B5EF4-FFF2-40B4-BE49-F238E27FC236}">
                    <a16:creationId xmlns:a16="http://schemas.microsoft.com/office/drawing/2014/main" id="{91FE3F23-7C96-42D8-ABAD-8CFF05A87D51}"/>
                  </a:ext>
                </a:extLst>
              </p:cNvPr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6390D00-A367-4BA5-9CAE-4E4C39127E33}"/>
              </a:ext>
            </a:extLst>
          </p:cNvPr>
          <p:cNvSpPr/>
          <p:nvPr/>
        </p:nvSpPr>
        <p:spPr>
          <a:xfrm>
            <a:off x="894424" y="2072839"/>
            <a:ext cx="10403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2"/>
            <a:r>
              <a:rPr lang="en-US" sz="2400" dirty="0"/>
              <a:t>“We are loving the MDTP online test. We find that it really helps our students to be placed into courses that they are truly ready for.  </a:t>
            </a:r>
          </a:p>
          <a:p>
            <a:pPr marL="119062"/>
            <a:endParaRPr lang="en-US" sz="2400" dirty="0"/>
          </a:p>
          <a:p>
            <a:pPr marL="119062"/>
            <a:r>
              <a:rPr lang="en-US" sz="2400" dirty="0"/>
              <a:t>We believe this type of placement exam is a much more efficient way than a self-assessment exam, as students won't be able to register for a certain class unless we clear them ourselves. </a:t>
            </a:r>
          </a:p>
          <a:p>
            <a:pPr marL="119062"/>
            <a:endParaRPr lang="en-US" sz="2400" dirty="0"/>
          </a:p>
          <a:p>
            <a:pPr marL="119062"/>
            <a:r>
              <a:rPr lang="en-US" sz="2400" dirty="0"/>
              <a:t>With a self-placement exam, students would be able to register for whatever they wanted to regardless of their suggested placement” (</a:t>
            </a:r>
            <a:r>
              <a:rPr lang="en-US" sz="2400" i="1" dirty="0"/>
              <a:t>UCSB Math Faculty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3121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5642-E57A-4EFF-B3C3-CC7726E7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CSU SF Exit Diagnostic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B28298-EC16-4A32-88DA-D4A91DAF6D2C}"/>
              </a:ext>
            </a:extLst>
          </p:cNvPr>
          <p:cNvGrpSpPr/>
          <p:nvPr/>
        </p:nvGrpSpPr>
        <p:grpSpPr>
          <a:xfrm>
            <a:off x="7620000" y="-63718"/>
            <a:ext cx="4572000" cy="1371600"/>
            <a:chOff x="0" y="0"/>
            <a:chExt cx="4572000" cy="1371600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1CF47064-3F41-4BAE-95A3-7E50257E074E}"/>
                </a:ext>
              </a:extLst>
            </p:cNvPr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A7BB45EA-8703-4084-A7FC-B88CBDB5F068}"/>
                </a:ext>
              </a:extLst>
            </p:cNvPr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404130-8FFA-498E-9A60-6B8D923668CF}"/>
                </a:ext>
              </a:extLst>
            </p:cNvPr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EEFC411-1316-4F96-B279-DD9C24F017F8}"/>
                  </a:ext>
                </a:extLst>
              </p:cNvPr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9611BE7-57EC-4AEA-8F15-B128394748EA}"/>
                  </a:ext>
                </a:extLst>
              </p:cNvPr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86E2E02-AE80-4199-8E32-FB681B5EFCD3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E29528-1981-4B2F-A495-37BADAE1450D}"/>
                </a:ext>
              </a:extLst>
            </p:cNvPr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9" name="Picture 8" descr="Macintosh_HD:Applications:Microsoft Office 2011:Office:Media:Clipart: Household.localized:AA002733.png">
                <a:extLst>
                  <a:ext uri="{FF2B5EF4-FFF2-40B4-BE49-F238E27FC236}">
                    <a16:creationId xmlns:a16="http://schemas.microsoft.com/office/drawing/2014/main" id="{3ED1AB46-9BB2-4C3A-AA8B-764ADAF82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30">
                <a:extLst>
                  <a:ext uri="{FF2B5EF4-FFF2-40B4-BE49-F238E27FC236}">
                    <a16:creationId xmlns:a16="http://schemas.microsoft.com/office/drawing/2014/main" id="{D1A3E56C-7B90-43C9-AA37-788606DB129E}"/>
                  </a:ext>
                </a:extLst>
              </p:cNvPr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8958DF-773A-4372-8C55-0328B2EA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16954" cy="4023360"/>
          </a:xfrm>
        </p:spPr>
        <p:txBody>
          <a:bodyPr>
            <a:normAutofit/>
          </a:bodyPr>
          <a:lstStyle/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2800" dirty="0"/>
              <a:t>Precalculus Students and MDTP Calculus Readiness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600" dirty="0"/>
              <a:t>Students take an in-house Calculus Placement exam (even if they take Precalculus at CSUSF)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600" dirty="0"/>
              <a:t>May 2017 Administration (end-of-course)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600" dirty="0"/>
              <a:t>Proctored in class faculty in Math 199 (11 instructors, 272 students) and Math 226 (18 instructors, 825 students)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600" dirty="0"/>
              <a:t>Next steps: Propose new policy to enhance student access to Calculus</a:t>
            </a:r>
          </a:p>
        </p:txBody>
      </p:sp>
    </p:spTree>
    <p:extLst>
      <p:ext uri="{BB962C8B-B14F-4D97-AF65-F5344CB8AC3E}">
        <p14:creationId xmlns:p14="http://schemas.microsoft.com/office/powerpoint/2010/main" val="35170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5642-E57A-4EFF-B3C3-CC7726E7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CSU LA ESM Diagnostic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B28298-EC16-4A32-88DA-D4A91DAF6D2C}"/>
              </a:ext>
            </a:extLst>
          </p:cNvPr>
          <p:cNvGrpSpPr/>
          <p:nvPr/>
        </p:nvGrpSpPr>
        <p:grpSpPr>
          <a:xfrm>
            <a:off x="7620000" y="-63718"/>
            <a:ext cx="4572000" cy="1371600"/>
            <a:chOff x="0" y="0"/>
            <a:chExt cx="4572000" cy="1371600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1CF47064-3F41-4BAE-95A3-7E50257E074E}"/>
                </a:ext>
              </a:extLst>
            </p:cNvPr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A7BB45EA-8703-4084-A7FC-B88CBDB5F068}"/>
                </a:ext>
              </a:extLst>
            </p:cNvPr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404130-8FFA-498E-9A60-6B8D923668CF}"/>
                </a:ext>
              </a:extLst>
            </p:cNvPr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EEFC411-1316-4F96-B279-DD9C24F017F8}"/>
                  </a:ext>
                </a:extLst>
              </p:cNvPr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9611BE7-57EC-4AEA-8F15-B128394748EA}"/>
                  </a:ext>
                </a:extLst>
              </p:cNvPr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86E2E02-AE80-4199-8E32-FB681B5EFCD3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E29528-1981-4B2F-A495-37BADAE1450D}"/>
                </a:ext>
              </a:extLst>
            </p:cNvPr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9" name="Picture 8" descr="Macintosh_HD:Applications:Microsoft Office 2011:Office:Media:Clipart: Household.localized:AA002733.png">
                <a:extLst>
                  <a:ext uri="{FF2B5EF4-FFF2-40B4-BE49-F238E27FC236}">
                    <a16:creationId xmlns:a16="http://schemas.microsoft.com/office/drawing/2014/main" id="{3ED1AB46-9BB2-4C3A-AA8B-764ADAF82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30">
                <a:extLst>
                  <a:ext uri="{FF2B5EF4-FFF2-40B4-BE49-F238E27FC236}">
                    <a16:creationId xmlns:a16="http://schemas.microsoft.com/office/drawing/2014/main" id="{D1A3E56C-7B90-43C9-AA37-788606DB129E}"/>
                  </a:ext>
                </a:extLst>
              </p:cNvPr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8958DF-773A-4372-8C55-0328B2EA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0184"/>
          </a:xfrm>
        </p:spPr>
        <p:txBody>
          <a:bodyPr>
            <a:normAutofit fontScale="92500"/>
          </a:bodyPr>
          <a:lstStyle/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2800" dirty="0"/>
              <a:t>Early Start Math 310/320 MDTP Secondary Algebra Readiness (Faculty Eyob Demeke)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600" dirty="0"/>
              <a:t>Two summer sessions: 4-weeks offered 4 hours each day</a:t>
            </a:r>
          </a:p>
          <a:p>
            <a:pPr marL="932688" lvl="2" indent="-338138">
              <a:buFont typeface="Wingdings" panose="05000000000000000000" pitchFamily="2" charset="2"/>
              <a:buChar char="§"/>
            </a:pPr>
            <a:r>
              <a:rPr lang="en-US" sz="2400" dirty="0"/>
              <a:t>1900 students enrolled in Math 310 (Beginning Algebra) and Math 320 (Intermediate Algebra) </a:t>
            </a:r>
          </a:p>
          <a:p>
            <a:pPr marL="932688" lvl="2" indent="-338138">
              <a:buFont typeface="Wingdings" panose="05000000000000000000" pitchFamily="2" charset="2"/>
              <a:buChar char="§"/>
            </a:pPr>
            <a:r>
              <a:rPr lang="en-US" sz="2400" dirty="0"/>
              <a:t>All students took proctored SR45A06 for pre and post-test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600" dirty="0"/>
              <a:t>Diagnostic results were used to evaluate intervention and propose/inform design for future support</a:t>
            </a:r>
          </a:p>
          <a:p>
            <a:pPr marL="119062" indent="0">
              <a:buNone/>
            </a:pPr>
            <a:r>
              <a:rPr lang="en-US" sz="2200" dirty="0"/>
              <a:t>Demeke, E., Lawson, A., Samaniego, K. (2018, February). </a:t>
            </a:r>
            <a:r>
              <a:rPr lang="en-US" sz="2200" i="1" dirty="0"/>
              <a:t>Cooperative Learning and Its Impact on Developmental Mathematics Courses: A Case Study in a Minority-Serving Institution. </a:t>
            </a:r>
            <a:r>
              <a:rPr lang="en-US" sz="2200" dirty="0"/>
              <a:t>Poster Session presented at the Special Interest Group of the Mathematical Association of America on Research in Undergraduate Mathematics Education, San Diego, CA.   (SIGMAA RUME)</a:t>
            </a:r>
          </a:p>
        </p:txBody>
      </p:sp>
    </p:spTree>
    <p:extLst>
      <p:ext uri="{BB962C8B-B14F-4D97-AF65-F5344CB8AC3E}">
        <p14:creationId xmlns:p14="http://schemas.microsoft.com/office/powerpoint/2010/main" val="10203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5DE0-5E5D-4B34-B2F6-1F16AB2C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870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UCSD Undergraduate Math Readiness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408D5A-C6F4-4947-A0E6-6BDBA639EDE2}"/>
              </a:ext>
            </a:extLst>
          </p:cNvPr>
          <p:cNvGrpSpPr/>
          <p:nvPr/>
        </p:nvGrpSpPr>
        <p:grpSpPr>
          <a:xfrm>
            <a:off x="7620000" y="-63718"/>
            <a:ext cx="4572000" cy="1371600"/>
            <a:chOff x="0" y="0"/>
            <a:chExt cx="4572000" cy="1371600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E607EE89-94E2-41B2-91E6-366C989F2510}"/>
                </a:ext>
              </a:extLst>
            </p:cNvPr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6AD10F02-8D7D-4871-9D9B-286AA1852536}"/>
                </a:ext>
              </a:extLst>
            </p:cNvPr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C0A2D6-3290-4CD4-8CA6-AC9A31D2BE73}"/>
                </a:ext>
              </a:extLst>
            </p:cNvPr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8FAEE72-5B63-4C7D-BE98-97E228EBE2A8}"/>
                  </a:ext>
                </a:extLst>
              </p:cNvPr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2987E21-8CEF-4B49-98B4-EC7DC85F2F75}"/>
                  </a:ext>
                </a:extLst>
              </p:cNvPr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78B8DB9-F88E-488F-BCBA-4946117F3F39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3656DF-EDDD-4021-B5F6-4B3BC87114C9}"/>
                </a:ext>
              </a:extLst>
            </p:cNvPr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9" name="Picture 8" descr="Macintosh_HD:Applications:Microsoft Office 2011:Office:Media:Clipart: Household.localized:AA002733.png">
                <a:extLst>
                  <a:ext uri="{FF2B5EF4-FFF2-40B4-BE49-F238E27FC236}">
                    <a16:creationId xmlns:a16="http://schemas.microsoft.com/office/drawing/2014/main" id="{0847E52E-254D-4B06-9279-D8371485D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30">
                <a:extLst>
                  <a:ext uri="{FF2B5EF4-FFF2-40B4-BE49-F238E27FC236}">
                    <a16:creationId xmlns:a16="http://schemas.microsoft.com/office/drawing/2014/main" id="{93A7F0DD-4342-4737-8C83-3A99DF248A40}"/>
                  </a:ext>
                </a:extLst>
              </p:cNvPr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216892-71E2-41A8-9CD0-EF457B21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81260" cy="4543636"/>
          </a:xfrm>
        </p:spPr>
        <p:txBody>
          <a:bodyPr>
            <a:normAutofit fontScale="85000" lnSpcReduction="20000"/>
          </a:bodyPr>
          <a:lstStyle/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2600" dirty="0"/>
              <a:t>MDTP Diagnostic Tests specifically designed by MDTP Workgroup and UCSD undergraduate Math Faculty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400" dirty="0"/>
              <a:t>Math 2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400" dirty="0"/>
              <a:t>Math 3C/4C (Precalculus and STEM Precalculus)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400" dirty="0"/>
              <a:t>Math 10A/20A (Calculus and STEM Calculus – first quarter)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400" dirty="0"/>
              <a:t>Math 10B/20B (Calculus and STEM Calculus – second quarter)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2600" dirty="0"/>
              <a:t>Online and non-proctored (timed 70 minutes)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2600" dirty="0"/>
              <a:t>Students print qualitative results and send to their professors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2600" dirty="0"/>
              <a:t>Students use results to advocate for additional support 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400" dirty="0"/>
              <a:t>SI Sessions, Tutors, and Specially Designed Tutor Sessions on MDTP Topics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r>
              <a:rPr lang="en-US" sz="2600" dirty="0"/>
              <a:t>Increased collaboration between Math Department and Teaching + Learning Commons</a:t>
            </a:r>
          </a:p>
          <a:p>
            <a:pPr marL="749808" lvl="1" indent="-338138">
              <a:buFont typeface="Wingdings" panose="05000000000000000000" pitchFamily="2" charset="2"/>
              <a:buChar char="§"/>
            </a:pPr>
            <a:r>
              <a:rPr lang="en-US" sz="2400" dirty="0"/>
              <a:t>Implications on course design, instruction, student supports during the academic year, and student matriculated summer programs</a:t>
            </a:r>
          </a:p>
          <a:p>
            <a:pPr marL="457200" indent="-338138">
              <a:buFont typeface="Wingdings" panose="05000000000000000000" pitchFamily="2" charset="2"/>
              <a:buChar char="§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190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1B52-D382-4D71-A9D0-CE0A8369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Kimberly Samaniego, </a:t>
            </a:r>
            <a:r>
              <a:rPr lang="en-US" dirty="0" err="1">
                <a:solidFill>
                  <a:srgbClr val="C00000"/>
                </a:solidFill>
              </a:rPr>
              <a:t>Ed.D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22B13-02CB-422E-8E63-97AF7798C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38138">
              <a:buFont typeface="Wingdings" panose="05000000000000000000" pitchFamily="2" charset="2"/>
              <a:buChar char="Ø"/>
            </a:pPr>
            <a:r>
              <a:rPr lang="en-US" sz="2800" dirty="0"/>
              <a:t>Director Mathematics Diagnostic Testing Project (MDTP)</a:t>
            </a:r>
          </a:p>
          <a:p>
            <a:pPr marL="457200" indent="-338138">
              <a:buFont typeface="Wingdings" panose="05000000000000000000" pitchFamily="2" charset="2"/>
              <a:buChar char="Ø"/>
            </a:pPr>
            <a:r>
              <a:rPr lang="en-US" sz="2800" dirty="0"/>
              <a:t>Director Math Testing and Placement, UCSD</a:t>
            </a:r>
          </a:p>
          <a:p>
            <a:pPr marL="749808" lvl="1" indent="-338138">
              <a:buFont typeface="Wingdings" panose="05000000000000000000" pitchFamily="2" charset="2"/>
              <a:buChar char="Ø"/>
            </a:pPr>
            <a:r>
              <a:rPr lang="en-US" sz="2600" dirty="0"/>
              <a:t>ksamaniego@ucsd.edu</a:t>
            </a:r>
          </a:p>
          <a:p>
            <a:pPr marL="749808" lvl="1" indent="-338138">
              <a:buFont typeface="Wingdings" panose="05000000000000000000" pitchFamily="2" charset="2"/>
              <a:buChar char="Ø"/>
            </a:pPr>
            <a:r>
              <a:rPr lang="en-US" sz="2600" dirty="0"/>
              <a:t>mdtp.ucsd.edu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093618-854C-4563-9635-C547B9F2E52D}"/>
              </a:ext>
            </a:extLst>
          </p:cNvPr>
          <p:cNvGrpSpPr/>
          <p:nvPr/>
        </p:nvGrpSpPr>
        <p:grpSpPr>
          <a:xfrm>
            <a:off x="7620000" y="-63718"/>
            <a:ext cx="4572000" cy="1371600"/>
            <a:chOff x="0" y="0"/>
            <a:chExt cx="4572000" cy="1371600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B73C1304-FB80-4568-85BB-13E0D46BC12B}"/>
                </a:ext>
              </a:extLst>
            </p:cNvPr>
            <p:cNvSpPr txBox="1"/>
            <p:nvPr/>
          </p:nvSpPr>
          <p:spPr>
            <a:xfrm>
              <a:off x="0" y="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MDTP</a:t>
              </a:r>
              <a:endPara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6CCCA17A-C6C8-4C04-93CC-5A0DD43668AD}"/>
                </a:ext>
              </a:extLst>
            </p:cNvPr>
            <p:cNvSpPr txBox="1"/>
            <p:nvPr/>
          </p:nvSpPr>
          <p:spPr>
            <a:xfrm>
              <a:off x="1943100" y="342900"/>
              <a:ext cx="26289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rgbClr val="244061"/>
                  </a:solidFill>
                  <a:effectLst/>
                </a:rPr>
                <a:t>  </a:t>
              </a:r>
              <a:r>
                <a:rPr lang="en-US" sz="1800" dirty="0">
                  <a:solidFill>
                    <a:srgbClr val="244061"/>
                  </a:solidFill>
                  <a:effectLst/>
                  <a:latin typeface="Cambria" panose="02040503050406030204" pitchFamily="18" charset="0"/>
                </a:rPr>
                <a:t>A                 for</a:t>
              </a:r>
              <a:r>
                <a:rPr lang="en-US" sz="18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1800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</a:rPr>
                <a:t>Teachers</a:t>
              </a:r>
              <a:endParaRPr lang="en-US" dirty="0"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8581BD-652C-41AB-AF77-0D9CC00EA43E}"/>
                </a:ext>
              </a:extLst>
            </p:cNvPr>
            <p:cNvGrpSpPr/>
            <p:nvPr/>
          </p:nvGrpSpPr>
          <p:grpSpPr>
            <a:xfrm>
              <a:off x="521970" y="685800"/>
              <a:ext cx="3886200" cy="228600"/>
              <a:chOff x="0" y="0"/>
              <a:chExt cx="3886200" cy="2286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B0931FC-CE7A-4A03-885A-847364C38B63}"/>
                  </a:ext>
                </a:extLst>
              </p:cNvPr>
              <p:cNvCxnSpPr/>
              <p:nvPr/>
            </p:nvCxnSpPr>
            <p:spPr>
              <a:xfrm>
                <a:off x="0" y="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FF478F-75BE-4B85-B575-5EBF282550D9}"/>
                  </a:ext>
                </a:extLst>
              </p:cNvPr>
              <p:cNvCxnSpPr/>
              <p:nvPr/>
            </p:nvCxnSpPr>
            <p:spPr>
              <a:xfrm>
                <a:off x="0" y="1143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89E9F1C-3F25-433F-A996-A4886F442E10}"/>
                  </a:ext>
                </a:extLst>
              </p:cNvPr>
              <p:cNvCxnSpPr/>
              <p:nvPr/>
            </p:nvCxnSpPr>
            <p:spPr>
              <a:xfrm>
                <a:off x="0" y="228600"/>
                <a:ext cx="3886200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DF4CFD-C486-4104-A3DF-D9DF4A73B057}"/>
                </a:ext>
              </a:extLst>
            </p:cNvPr>
            <p:cNvGrpSpPr/>
            <p:nvPr/>
          </p:nvGrpSpPr>
          <p:grpSpPr>
            <a:xfrm>
              <a:off x="2293620" y="203835"/>
              <a:ext cx="1686560" cy="1053465"/>
              <a:chOff x="0" y="0"/>
              <a:chExt cx="1686560" cy="1053465"/>
            </a:xfrm>
          </p:grpSpPr>
          <p:pic>
            <p:nvPicPr>
              <p:cNvPr id="10" name="Picture 9" descr="Macintosh_HD:Applications:Microsoft Office 2011:Office:Media:Clipart: Household.localized:AA002733.png">
                <a:extLst>
                  <a:ext uri="{FF2B5EF4-FFF2-40B4-BE49-F238E27FC236}">
                    <a16:creationId xmlns:a16="http://schemas.microsoft.com/office/drawing/2014/main" id="{422B916C-6F33-4380-9B0A-A970A6CA2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alphaModFix am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544" flipH="1">
                <a:off x="0" y="0"/>
                <a:ext cx="1686560" cy="1053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Text Box 30">
                <a:extLst>
                  <a:ext uri="{FF2B5EF4-FFF2-40B4-BE49-F238E27FC236}">
                    <a16:creationId xmlns:a16="http://schemas.microsoft.com/office/drawing/2014/main" id="{3E27B575-DD71-4559-8A34-4563380118B7}"/>
                  </a:ext>
                </a:extLst>
              </p:cNvPr>
              <p:cNvSpPr txBox="1"/>
              <p:nvPr/>
            </p:nvSpPr>
            <p:spPr>
              <a:xfrm>
                <a:off x="17780" y="0"/>
                <a:ext cx="1371600" cy="62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497D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Tool</a:t>
                </a:r>
                <a:endParaRPr lang="en-US" sz="1200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69300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11079</TotalTime>
  <Words>813</Words>
  <Application>Microsoft Office PowerPoint</Application>
  <PresentationFormat>Widescreen</PresentationFormat>
  <Paragraphs>136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Mincho</vt:lpstr>
      <vt:lpstr>Calibri</vt:lpstr>
      <vt:lpstr>Calibri Light</vt:lpstr>
      <vt:lpstr>Cambria</vt:lpstr>
      <vt:lpstr>Times New Roman</vt:lpstr>
      <vt:lpstr>Wingdings</vt:lpstr>
      <vt:lpstr>Retrospect</vt:lpstr>
      <vt:lpstr>CSU Mathematics/Quantitative Reasoning Supportive Course Workday</vt:lpstr>
      <vt:lpstr>Informed Placement</vt:lpstr>
      <vt:lpstr>Examples of Experiments to Inform a Policy</vt:lpstr>
      <vt:lpstr>UCSB Student Informed Placement</vt:lpstr>
      <vt:lpstr>UCSB Student Informed Placement</vt:lpstr>
      <vt:lpstr>CSU SF Exit Diagnostic</vt:lpstr>
      <vt:lpstr>CSU LA ESM Diagnostic</vt:lpstr>
      <vt:lpstr>UCSD Undergraduate Math Readiness Project</vt:lpstr>
      <vt:lpstr>Kimberly Samaniego, Ed.D.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Established Policy UCSD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 MDTP Diagnostic results</dc:title>
  <dc:creator>Kimberly Samaniego</dc:creator>
  <cp:lastModifiedBy>Kimberly Samaniego</cp:lastModifiedBy>
  <cp:revision>102</cp:revision>
  <dcterms:created xsi:type="dcterms:W3CDTF">2017-10-06T18:48:21Z</dcterms:created>
  <dcterms:modified xsi:type="dcterms:W3CDTF">2018-03-09T15:49:07Z</dcterms:modified>
</cp:coreProperties>
</file>